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3.xml" ContentType="application/vnd.openxmlformats-officedocument.presentationml.notesSlide+xml"/>
  <Override PartName="/ppt/tags/tag126.xml" ContentType="application/vnd.openxmlformats-officedocument.presentationml.tags+xml"/>
  <Override PartName="/ppt/notesSlides/notesSlide4.xml" ContentType="application/vnd.openxmlformats-officedocument.presentationml.notesSlide+xml"/>
  <Override PartName="/ppt/tags/tag127.xml" ContentType="application/vnd.openxmlformats-officedocument.presentationml.tags+xml"/>
  <Override PartName="/ppt/notesSlides/notesSlide5.xml" ContentType="application/vnd.openxmlformats-officedocument.presentationml.notesSlide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27" r:id="rId6"/>
    <p:sldId id="328" r:id="rId7"/>
    <p:sldId id="305" r:id="rId8"/>
    <p:sldId id="315" r:id="rId9"/>
    <p:sldId id="316" r:id="rId10"/>
    <p:sldId id="326" r:id="rId11"/>
    <p:sldId id="324" r:id="rId12"/>
    <p:sldId id="320" r:id="rId13"/>
  </p:sldIdLst>
  <p:sldSz cx="12192000" cy="6858000"/>
  <p:notesSz cx="6858000" cy="9144000"/>
  <p:custDataLst>
    <p:tags r:id="rId1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30.08.2022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30.08.2022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428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975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el 11">
            <a:extLst>
              <a:ext uri="{FF2B5EF4-FFF2-40B4-BE49-F238E27FC236}">
                <a16:creationId xmlns:a16="http://schemas.microsoft.com/office/drawing/2014/main" id="{12E83776-CB37-493C-95E1-19F03231D8EB}"/>
              </a:ext>
            </a:extLst>
          </p:cNvPr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1979614" y="1982093"/>
            <a:ext cx="8289925" cy="1897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 dirty="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r>
              <a:rPr lang="fr-CH" sz="2000" b="0" dirty="0" err="1"/>
              <a:t>Antrag</a:t>
            </a:r>
            <a:r>
              <a:rPr lang="fr-CH" sz="2000" b="0" dirty="0"/>
              <a:t> </a:t>
            </a:r>
            <a:r>
              <a:rPr lang="fr-CH" sz="2000" b="0" dirty="0" err="1"/>
              <a:t>auf</a:t>
            </a:r>
            <a:r>
              <a:rPr lang="fr-CH" sz="2000" b="0" dirty="0"/>
              <a:t> </a:t>
            </a:r>
            <a:r>
              <a:rPr lang="fr-CH" sz="2000" b="0" dirty="0" err="1"/>
              <a:t>Förderung</a:t>
            </a:r>
            <a:r>
              <a:rPr lang="fr-CH" sz="2000" b="0" dirty="0"/>
              <a:t> von </a:t>
            </a:r>
            <a:r>
              <a:rPr lang="fr-CH" sz="2000" b="0" dirty="0" err="1"/>
              <a:t>Kooperationprojekten</a:t>
            </a:r>
            <a:br>
              <a:rPr lang="fr-CH" dirty="0"/>
            </a:br>
            <a:r>
              <a:rPr lang="fr-CH" dirty="0" err="1"/>
              <a:t>Projekttitel</a:t>
            </a:r>
            <a:r>
              <a:rPr lang="fr-CH" dirty="0"/>
              <a:t> </a:t>
            </a:r>
            <a:r>
              <a:rPr lang="fr-CH" dirty="0">
                <a:highlight>
                  <a:srgbClr val="FFFF00"/>
                </a:highlight>
              </a:rPr>
              <a:t>xxx</a:t>
            </a:r>
            <a:br>
              <a:rPr lang="fr-CH" dirty="0"/>
            </a:br>
            <a:r>
              <a:rPr lang="fr-CH" sz="2000" b="0" dirty="0" err="1"/>
              <a:t>Akronym</a:t>
            </a:r>
            <a:r>
              <a:rPr lang="fr-CH" sz="2000" b="0" dirty="0"/>
              <a:t> : </a:t>
            </a:r>
            <a:r>
              <a:rPr lang="fr-CH" sz="2000" b="0" dirty="0">
                <a:highlight>
                  <a:srgbClr val="FFFF00"/>
                </a:highlight>
              </a:rPr>
              <a:t>xxx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" name="Textplatzhalter 13">
            <a:extLst>
              <a:ext uri="{FF2B5EF4-FFF2-40B4-BE49-F238E27FC236}">
                <a16:creationId xmlns:a16="http://schemas.microsoft.com/office/drawing/2014/main" id="{95874E29-5A7E-4579-9298-938576847B99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 bwMode="auto">
          <a:xfrm>
            <a:off x="1979614" y="3998094"/>
            <a:ext cx="8289925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1800" kern="1200" smtClean="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000" kern="1200" baseline="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</a:pPr>
            <a:r>
              <a:rPr lang="fr-CH" sz="2000" dirty="0"/>
              <a:t>CAPE </a:t>
            </a:r>
            <a:r>
              <a:rPr lang="fr-CH" sz="2000" dirty="0" err="1">
                <a:highlight>
                  <a:srgbClr val="FFFF00"/>
                </a:highlight>
              </a:rPr>
              <a:t>tt.mm.jjjj</a:t>
            </a:r>
            <a:endParaRPr lang="fr-CH" sz="2000" dirty="0">
              <a:highlight>
                <a:srgbClr val="FFFF00"/>
              </a:highlight>
            </a:endParaRPr>
          </a:p>
          <a:p>
            <a:pPr>
              <a:spcAft>
                <a:spcPct val="0"/>
              </a:spcAft>
            </a:pPr>
            <a:endParaRPr lang="fr-CH" sz="2000" dirty="0"/>
          </a:p>
          <a:p>
            <a:pPr>
              <a:spcAft>
                <a:spcPct val="0"/>
              </a:spcAft>
            </a:pPr>
            <a:r>
              <a:rPr lang="fr-CH" sz="2000" dirty="0"/>
              <a:t>			</a:t>
            </a:r>
          </a:p>
          <a:p>
            <a:pPr>
              <a:spcAft>
                <a:spcPct val="0"/>
              </a:spcAft>
            </a:pPr>
            <a:r>
              <a:rPr lang="fr-CH" sz="2000" dirty="0"/>
              <a:t>			</a:t>
            </a:r>
            <a:r>
              <a:rPr lang="fr-CH" sz="2000" dirty="0" err="1"/>
              <a:t>Antragsteller</a:t>
            </a:r>
            <a:r>
              <a:rPr lang="fr-CH" sz="2000" dirty="0"/>
              <a:t>: 	</a:t>
            </a:r>
            <a:r>
              <a:rPr lang="fr-CH" sz="2000" dirty="0" err="1">
                <a:highlight>
                  <a:srgbClr val="FFFF00"/>
                </a:highlight>
              </a:rPr>
              <a:t>Vorname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Nachname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Hochschule</a:t>
            </a:r>
            <a:r>
              <a:rPr lang="fr-CH" sz="2000" dirty="0">
                <a:highlight>
                  <a:srgbClr val="FFFF00"/>
                </a:highlight>
              </a:rPr>
              <a:t> / Institut</a:t>
            </a:r>
            <a:br>
              <a:rPr lang="fr-CH" sz="2000" dirty="0">
                <a:highlight>
                  <a:srgbClr val="FFFF00"/>
                </a:highlight>
              </a:rPr>
            </a:br>
            <a:r>
              <a:rPr lang="fr-CH" sz="2000" dirty="0"/>
              <a:t>			  				</a:t>
            </a:r>
            <a:r>
              <a:rPr lang="fr-CH" sz="2000" dirty="0" err="1">
                <a:highlight>
                  <a:srgbClr val="FFFF00"/>
                </a:highlight>
              </a:rPr>
              <a:t>Vorname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Nachname</a:t>
            </a:r>
            <a:r>
              <a:rPr lang="fr-CH" sz="2000" dirty="0">
                <a:highlight>
                  <a:srgbClr val="FFFF00"/>
                </a:highlight>
              </a:rPr>
              <a:t>, </a:t>
            </a:r>
            <a:r>
              <a:rPr lang="fr-CH" sz="2000" dirty="0" err="1">
                <a:highlight>
                  <a:srgbClr val="FFFF00"/>
                </a:highlight>
              </a:rPr>
              <a:t>Firma</a:t>
            </a:r>
            <a:endParaRPr lang="fr-CH" sz="2000" dirty="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an den </a:t>
            </a:r>
            <a:r>
              <a:rPr lang="fr-CH" dirty="0" err="1">
                <a:solidFill>
                  <a:srgbClr val="3673B9"/>
                </a:solidFill>
              </a:rPr>
              <a:t>Projektleiter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(Folie </a:t>
            </a:r>
            <a:r>
              <a:rPr lang="fr-CH" dirty="0" err="1">
                <a:solidFill>
                  <a:srgbClr val="3673B9"/>
                </a:solidFill>
              </a:rPr>
              <a:t>soll</a:t>
            </a:r>
            <a:r>
              <a:rPr lang="fr-CH" dirty="0">
                <a:solidFill>
                  <a:srgbClr val="3673B9"/>
                </a:solidFill>
              </a:rPr>
              <a:t> vor der </a:t>
            </a:r>
            <a:r>
              <a:rPr lang="fr-CH" dirty="0" err="1">
                <a:solidFill>
                  <a:srgbClr val="3673B9"/>
                </a:solidFill>
              </a:rPr>
              <a:t>Präsentation</a:t>
            </a:r>
            <a:r>
              <a:rPr lang="fr-CH" dirty="0">
                <a:solidFill>
                  <a:srgbClr val="3673B9"/>
                </a:solidFill>
              </a:rPr>
              <a:t> </a:t>
            </a:r>
            <a:r>
              <a:rPr lang="fr-CH" dirty="0" err="1">
                <a:solidFill>
                  <a:srgbClr val="3673B9"/>
                </a:solidFill>
              </a:rPr>
              <a:t>gelöscht</a:t>
            </a:r>
            <a:r>
              <a:rPr lang="fr-CH" dirty="0">
                <a:solidFill>
                  <a:srgbClr val="3673B9"/>
                </a:solidFill>
              </a:rPr>
              <a:t> </a:t>
            </a:r>
            <a:r>
              <a:rPr lang="fr-CH" dirty="0" err="1">
                <a:solidFill>
                  <a:srgbClr val="3673B9"/>
                </a:solidFill>
              </a:rPr>
              <a:t>werden</a:t>
            </a:r>
            <a:r>
              <a:rPr lang="fr-CH" dirty="0">
                <a:solidFill>
                  <a:srgbClr val="3673B9"/>
                </a:solidFill>
              </a:rPr>
              <a:t>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2385" y="1844824"/>
            <a:ext cx="10989733" cy="2031325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haben</a:t>
            </a:r>
            <a:r>
              <a:rPr lang="fr-CH" sz="1600" dirty="0">
                <a:solidFill>
                  <a:srgbClr val="3673B9"/>
                </a:solidFill>
              </a:rPr>
              <a:t> 7 </a:t>
            </a:r>
            <a:r>
              <a:rPr lang="fr-CH" sz="1600" dirty="0" err="1">
                <a:solidFill>
                  <a:srgbClr val="3673B9"/>
                </a:solidFill>
              </a:rPr>
              <a:t>Minuten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für</a:t>
            </a:r>
            <a:r>
              <a:rPr lang="fr-CH" sz="1600" dirty="0">
                <a:solidFill>
                  <a:srgbClr val="3673B9"/>
                </a:solidFill>
              </a:rPr>
              <a:t> die </a:t>
            </a:r>
            <a:r>
              <a:rPr lang="fr-CH" sz="1600" dirty="0" err="1">
                <a:solidFill>
                  <a:srgbClr val="3673B9"/>
                </a:solidFill>
              </a:rPr>
              <a:t>Präsentation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und</a:t>
            </a:r>
            <a:r>
              <a:rPr lang="fr-CH" sz="1600" dirty="0">
                <a:solidFill>
                  <a:srgbClr val="3673B9"/>
                </a:solidFill>
              </a:rPr>
              <a:t> 7 </a:t>
            </a:r>
            <a:r>
              <a:rPr lang="fr-CH" sz="1600" dirty="0" err="1">
                <a:solidFill>
                  <a:srgbClr val="3673B9"/>
                </a:solidFill>
              </a:rPr>
              <a:t>Minuten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für</a:t>
            </a:r>
            <a:r>
              <a:rPr lang="fr-CH" sz="1600" dirty="0">
                <a:solidFill>
                  <a:srgbClr val="3673B9"/>
                </a:solidFill>
              </a:rPr>
              <a:t> den </a:t>
            </a:r>
            <a:r>
              <a:rPr lang="fr-CH" sz="1600" dirty="0" err="1">
                <a:solidFill>
                  <a:srgbClr val="3673B9"/>
                </a:solidFill>
              </a:rPr>
              <a:t>Fragen</a:t>
            </a:r>
            <a:r>
              <a:rPr lang="fr-CH" sz="1600" dirty="0">
                <a:solidFill>
                  <a:srgbClr val="3673B9"/>
                </a:solidFill>
              </a:rPr>
              <a:t> &amp; </a:t>
            </a:r>
            <a:r>
              <a:rPr lang="fr-CH" sz="1600" dirty="0" err="1">
                <a:solidFill>
                  <a:srgbClr val="3673B9"/>
                </a:solidFill>
              </a:rPr>
              <a:t>Antworten</a:t>
            </a:r>
            <a:r>
              <a:rPr lang="fr-CH" sz="1600" dirty="0">
                <a:solidFill>
                  <a:srgbClr val="3673B9"/>
                </a:solidFill>
              </a:rPr>
              <a:t> (</a:t>
            </a:r>
            <a:r>
              <a:rPr lang="fr-CH" sz="1600" dirty="0" err="1">
                <a:solidFill>
                  <a:srgbClr val="3673B9"/>
                </a:solidFill>
              </a:rPr>
              <a:t>nicht</a:t>
            </a:r>
            <a:r>
              <a:rPr lang="fr-CH" sz="1600" dirty="0">
                <a:solidFill>
                  <a:srgbClr val="3673B9"/>
                </a:solidFill>
              </a:rPr>
              <a:t> 1 Minute </a:t>
            </a:r>
            <a:r>
              <a:rPr lang="fr-CH" sz="1600" dirty="0" err="1">
                <a:solidFill>
                  <a:srgbClr val="3673B9"/>
                </a:solidFill>
              </a:rPr>
              <a:t>mehr</a:t>
            </a:r>
            <a:r>
              <a:rPr lang="fr-CH" sz="1600" dirty="0">
                <a:solidFill>
                  <a:srgbClr val="3673B9"/>
                </a:solidFill>
              </a:rPr>
              <a:t>!).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Die </a:t>
            </a:r>
            <a:r>
              <a:rPr lang="fr-CH" sz="1600" dirty="0" err="1">
                <a:solidFill>
                  <a:srgbClr val="3673B9"/>
                </a:solidFill>
              </a:rPr>
              <a:t>Einreichungsvorlage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wird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auferlegt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um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ein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besseres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Zeitmanagement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und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Konsistenz</a:t>
            </a:r>
            <a:r>
              <a:rPr lang="fr-CH" sz="1600" dirty="0">
                <a:solidFill>
                  <a:srgbClr val="3673B9"/>
                </a:solidFill>
              </a:rPr>
              <a:t> in den </a:t>
            </a:r>
            <a:r>
              <a:rPr lang="fr-CH" sz="1600" dirty="0" err="1">
                <a:solidFill>
                  <a:srgbClr val="3673B9"/>
                </a:solidFill>
              </a:rPr>
              <a:t>dargestellten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Informationen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gewährleisten</a:t>
            </a:r>
            <a:r>
              <a:rPr lang="fr-CH" sz="1600" dirty="0">
                <a:solidFill>
                  <a:srgbClr val="3673B9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 err="1">
                <a:solidFill>
                  <a:srgbClr val="3673B9"/>
                </a:solidFill>
              </a:rPr>
              <a:t>Denken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daran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dass</a:t>
            </a:r>
            <a:r>
              <a:rPr lang="fr-CH" sz="1600" dirty="0">
                <a:solidFill>
                  <a:srgbClr val="3673B9"/>
                </a:solidFill>
              </a:rPr>
              <a:t> die CAPE-</a:t>
            </a:r>
            <a:r>
              <a:rPr lang="fr-CH" sz="1600" dirty="0" err="1">
                <a:solidFill>
                  <a:srgbClr val="3673B9"/>
                </a:solidFill>
              </a:rPr>
              <a:t>Anhörung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nicht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unbedingt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technisch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ist</a:t>
            </a:r>
            <a:r>
              <a:rPr lang="fr-CH" sz="1600" dirty="0">
                <a:solidFill>
                  <a:srgbClr val="3673B9"/>
                </a:solidFill>
              </a:rPr>
              <a:t>. Es </a:t>
            </a:r>
            <a:r>
              <a:rPr lang="fr-CH" sz="1600" dirty="0" err="1">
                <a:solidFill>
                  <a:srgbClr val="3673B9"/>
                </a:solidFill>
              </a:rPr>
              <a:t>ist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wichtig</a:t>
            </a:r>
            <a:r>
              <a:rPr lang="fr-CH" sz="1600" dirty="0">
                <a:solidFill>
                  <a:srgbClr val="3673B9"/>
                </a:solidFill>
              </a:rPr>
              <a:t>, die </a:t>
            </a:r>
            <a:r>
              <a:rPr lang="fr-CH" sz="1600" dirty="0" err="1">
                <a:solidFill>
                  <a:srgbClr val="3673B9"/>
                </a:solidFill>
              </a:rPr>
              <a:t>technischen</a:t>
            </a:r>
            <a:r>
              <a:rPr lang="fr-CH" sz="1600" dirty="0">
                <a:solidFill>
                  <a:srgbClr val="3673B9"/>
                </a:solidFill>
              </a:rPr>
              <a:t> Information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vereinfachen</a:t>
            </a:r>
            <a:r>
              <a:rPr lang="fr-CH" sz="1600" dirty="0">
                <a:solidFill>
                  <a:srgbClr val="3673B9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CH" sz="1600" dirty="0">
                <a:solidFill>
                  <a:srgbClr val="3673B9"/>
                </a:solidFill>
              </a:rPr>
              <a:t>INNOSQUARE </a:t>
            </a:r>
            <a:r>
              <a:rPr lang="fr-CH" sz="1600" dirty="0" err="1">
                <a:solidFill>
                  <a:srgbClr val="3673B9"/>
                </a:solidFill>
              </a:rPr>
              <a:t>steht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Ihnnen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Verfügung</a:t>
            </a:r>
            <a:r>
              <a:rPr lang="fr-CH" sz="1600" dirty="0">
                <a:solidFill>
                  <a:srgbClr val="3673B9"/>
                </a:solidFill>
              </a:rPr>
              <a:t>, </a:t>
            </a:r>
            <a:r>
              <a:rPr lang="fr-CH" sz="1600" dirty="0" err="1">
                <a:solidFill>
                  <a:srgbClr val="3673B9"/>
                </a:solidFill>
              </a:rPr>
              <a:t>um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Sie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bei</a:t>
            </a:r>
            <a:r>
              <a:rPr lang="fr-CH" sz="1600" dirty="0">
                <a:solidFill>
                  <a:srgbClr val="3673B9"/>
                </a:solidFill>
              </a:rPr>
              <a:t> der </a:t>
            </a:r>
            <a:r>
              <a:rPr lang="fr-CH" sz="1600" dirty="0" err="1">
                <a:solidFill>
                  <a:srgbClr val="3673B9"/>
                </a:solidFill>
              </a:rPr>
              <a:t>Vorbereitung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Ihrer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Präsentation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zu</a:t>
            </a:r>
            <a:r>
              <a:rPr lang="fr-CH" sz="1600" dirty="0">
                <a:solidFill>
                  <a:srgbClr val="3673B9"/>
                </a:solidFill>
              </a:rPr>
              <a:t> </a:t>
            </a:r>
            <a:r>
              <a:rPr lang="fr-CH" sz="1600" dirty="0" err="1">
                <a:solidFill>
                  <a:srgbClr val="3673B9"/>
                </a:solidFill>
              </a:rPr>
              <a:t>unterstützen</a:t>
            </a:r>
            <a:r>
              <a:rPr lang="fr-CH" sz="1600" dirty="0">
                <a:solidFill>
                  <a:srgbClr val="3673B9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rgbClr val="3673B9"/>
                </a:solidFill>
              </a:rPr>
              <a:t>Die endgültige Präsentation ist spätestens einige Tage vor der CAPE an INNOSQUARE zu senden.</a:t>
            </a:r>
            <a:endParaRPr lang="fr-CH" sz="1600" dirty="0">
              <a:solidFill>
                <a:srgbClr val="3673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6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/>
              <a:t>Agenda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Kontext</a:t>
            </a:r>
            <a:endParaRPr lang="fr-CH" sz="2400" dirty="0"/>
          </a:p>
          <a:p>
            <a:r>
              <a:rPr lang="fr-CH" sz="2400" dirty="0" err="1"/>
              <a:t>Präsentation</a:t>
            </a:r>
            <a:r>
              <a:rPr lang="fr-CH" sz="2400" dirty="0"/>
              <a:t> des </a:t>
            </a:r>
            <a:r>
              <a:rPr lang="fr-CH" sz="2400" dirty="0" err="1"/>
              <a:t>Projekts</a:t>
            </a:r>
            <a:endParaRPr lang="fr-CH" sz="2400" dirty="0"/>
          </a:p>
          <a:p>
            <a:r>
              <a:rPr lang="fr-CH" sz="2400" dirty="0" err="1"/>
              <a:t>Auswirkungen</a:t>
            </a:r>
            <a:r>
              <a:rPr lang="fr-CH" sz="2400" dirty="0"/>
              <a:t> </a:t>
            </a:r>
            <a:r>
              <a:rPr lang="fr-CH" sz="2400" dirty="0" err="1"/>
              <a:t>und</a:t>
            </a:r>
            <a:r>
              <a:rPr lang="fr-CH" sz="2400" dirty="0"/>
              <a:t> </a:t>
            </a:r>
            <a:r>
              <a:rPr lang="fr-CH" sz="2400" dirty="0" err="1"/>
              <a:t>Bewertung</a:t>
            </a:r>
            <a:endParaRPr lang="fr-CH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Kontext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756212"/>
            <a:ext cx="11391056" cy="307777"/>
          </a:xfrm>
        </p:spPr>
        <p:txBody>
          <a:bodyPr/>
          <a:lstStyle/>
          <a:p>
            <a:r>
              <a:rPr lang="de-DE" dirty="0">
                <a:solidFill>
                  <a:srgbClr val="00A0DB"/>
                </a:solidFill>
              </a:rPr>
              <a:t>Stellen Sie den Kontext mit 2-3 Stichpunkten, Bild, Foto, Grafik, Presseartikel usw. dar.</a:t>
            </a:r>
            <a:endParaRPr lang="fr-CH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3796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Projektziele</a:t>
            </a:r>
            <a:r>
              <a:rPr lang="fr-CH" dirty="0"/>
              <a:t>, </a:t>
            </a:r>
            <a:r>
              <a:rPr lang="fr-CH" dirty="0" err="1"/>
              <a:t>Prozess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Ergebnisse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2154436"/>
          </a:xfrm>
        </p:spPr>
        <p:txBody>
          <a:bodyPr/>
          <a:lstStyle/>
          <a:p>
            <a:r>
              <a:rPr lang="de-DE" dirty="0">
                <a:solidFill>
                  <a:srgbClr val="00A0DB"/>
                </a:solidFill>
              </a:rPr>
              <a:t>Hauptziel des Projekts</a:t>
            </a:r>
          </a:p>
          <a:p>
            <a:r>
              <a:rPr lang="de-DE" dirty="0">
                <a:solidFill>
                  <a:srgbClr val="00A0DB"/>
                </a:solidFill>
              </a:rPr>
              <a:t>Illustration / Foto zur Veranschaulichung des Projekts</a:t>
            </a:r>
          </a:p>
          <a:p>
            <a:endParaRPr lang="de-DE" dirty="0">
              <a:solidFill>
                <a:srgbClr val="00A0DB"/>
              </a:solidFill>
            </a:endParaRPr>
          </a:p>
          <a:p>
            <a:r>
              <a:rPr lang="de-DE" dirty="0">
                <a:solidFill>
                  <a:srgbClr val="00A0DB"/>
                </a:solidFill>
              </a:rPr>
              <a:t>Prozess in Diagrammform dargestellt </a:t>
            </a:r>
          </a:p>
          <a:p>
            <a:r>
              <a:rPr lang="de-DE" dirty="0">
                <a:solidFill>
                  <a:srgbClr val="00A0DB"/>
                </a:solidFill>
              </a:rPr>
              <a:t>3-5 wichtige Projektergebnisse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Partner </a:t>
            </a:r>
            <a:r>
              <a:rPr lang="fr-CH" dirty="0" err="1"/>
              <a:t>und</a:t>
            </a:r>
            <a:r>
              <a:rPr lang="fr-CH" dirty="0"/>
              <a:t> Budget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692497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Projektpartner</a:t>
            </a:r>
            <a:r>
              <a:rPr lang="fr-CH" dirty="0">
                <a:solidFill>
                  <a:srgbClr val="00A0DB"/>
                </a:solidFill>
              </a:rPr>
              <a:t> (Logos) </a:t>
            </a:r>
          </a:p>
          <a:p>
            <a:r>
              <a:rPr lang="fr-CH" dirty="0">
                <a:solidFill>
                  <a:srgbClr val="00A0DB"/>
                </a:solidFill>
              </a:rPr>
              <a:t>Budget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335885E8-BC01-4FEC-8178-0D8A38F3D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895671"/>
              </p:ext>
            </p:extLst>
          </p:nvPr>
        </p:nvGraphicFramePr>
        <p:xfrm>
          <a:off x="609600" y="3789040"/>
          <a:ext cx="5890235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5879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844356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800" b="1" dirty="0" err="1">
                          <a:solidFill>
                            <a:sysClr val="windowText" lastClr="000000"/>
                          </a:solidFill>
                        </a:rPr>
                        <a:t>Gesamtbudget</a:t>
                      </a:r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 des </a:t>
                      </a:r>
                      <a:r>
                        <a:rPr lang="fr-CH" sz="1800" b="1" dirty="0" err="1">
                          <a:solidFill>
                            <a:sysClr val="windowText" lastClr="000000"/>
                          </a:solidFill>
                        </a:rPr>
                        <a:t>Projekts</a:t>
                      </a:r>
                      <a:endParaRPr lang="fr-CH" sz="18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NRP-</a:t>
                      </a:r>
                      <a:r>
                        <a:rPr lang="fr-CH" sz="1800" dirty="0" err="1"/>
                        <a:t>Finanzierung</a:t>
                      </a:r>
                      <a:endParaRPr lang="fr-CH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Partner-Cash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 err="1"/>
                        <a:t>Eigene</a:t>
                      </a:r>
                      <a:r>
                        <a:rPr lang="fr-CH" sz="1800" dirty="0"/>
                        <a:t> </a:t>
                      </a:r>
                      <a:r>
                        <a:rPr lang="fr-CH" sz="1800" dirty="0" err="1"/>
                        <a:t>Leistungen</a:t>
                      </a:r>
                      <a:r>
                        <a:rPr lang="fr-CH" sz="1800" dirty="0"/>
                        <a:t> der Partner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Auswirkungen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Bewertung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307777"/>
          </a:xfrm>
        </p:spPr>
        <p:txBody>
          <a:bodyPr/>
          <a:lstStyle/>
          <a:p>
            <a:r>
              <a:rPr lang="de-DE" dirty="0">
                <a:solidFill>
                  <a:srgbClr val="00A0DB"/>
                </a:solidFill>
              </a:rPr>
              <a:t>Für Unternehmen und den Kanton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Vielen</a:t>
            </a:r>
            <a:r>
              <a:rPr lang="fr-CH" sz="3600" dirty="0">
                <a:solidFill>
                  <a:schemeClr val="tx1"/>
                </a:solidFill>
              </a:rPr>
              <a:t> </a:t>
            </a:r>
            <a:r>
              <a:rPr lang="fr-CH" sz="3600" dirty="0" err="1">
                <a:solidFill>
                  <a:schemeClr val="tx1"/>
                </a:solidFill>
              </a:rPr>
              <a:t>Dank</a:t>
            </a:r>
            <a:r>
              <a:rPr lang="fr-CH" sz="3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E1CDB3F8-4E05-4D4A-8DE5-A5C42EA06A07}"/>
              </a:ext>
            </a:extLst>
          </p:cNvPr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4799856" y="3573016"/>
            <a:ext cx="5423644" cy="2154436"/>
          </a:xfrm>
        </p:spPr>
        <p:txBody>
          <a:bodyPr/>
          <a:lstStyle/>
          <a:p>
            <a:r>
              <a:rPr lang="fr-CH" dirty="0" err="1"/>
              <a:t>Kontaktperson</a:t>
            </a:r>
            <a:r>
              <a:rPr lang="fr-CH" dirty="0"/>
              <a:t>:</a:t>
            </a:r>
          </a:p>
          <a:p>
            <a:pPr marL="531812" lvl="3" indent="0">
              <a:buNone/>
            </a:pPr>
            <a:r>
              <a:rPr lang="fr-CH" dirty="0" err="1"/>
              <a:t>Vorname</a:t>
            </a:r>
            <a:r>
              <a:rPr lang="fr-CH" dirty="0"/>
              <a:t>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Nachname</a:t>
            </a:r>
            <a:r>
              <a:rPr lang="fr-CH" dirty="0"/>
              <a:t> des </a:t>
            </a:r>
            <a:r>
              <a:rPr lang="fr-CH" dirty="0" err="1"/>
              <a:t>Projektleiters</a:t>
            </a:r>
            <a:endParaRPr lang="fr-CH" dirty="0"/>
          </a:p>
          <a:p>
            <a:pPr marL="531812" lvl="3" indent="0">
              <a:buNone/>
            </a:pPr>
            <a:r>
              <a:rPr lang="fr-CH" dirty="0" err="1"/>
              <a:t>Entität</a:t>
            </a:r>
            <a:r>
              <a:rPr lang="fr-CH" dirty="0"/>
              <a:t>, </a:t>
            </a:r>
            <a:r>
              <a:rPr lang="fr-CH" dirty="0" err="1"/>
              <a:t>Funktion</a:t>
            </a:r>
            <a:endParaRPr lang="fr-CH" dirty="0"/>
          </a:p>
          <a:p>
            <a:pPr marL="531812" lvl="3" indent="0">
              <a:buNone/>
            </a:pPr>
            <a:r>
              <a:rPr lang="fr-CH" dirty="0"/>
              <a:t>E-Mail Adresse</a:t>
            </a:r>
          </a:p>
          <a:p>
            <a:pPr marL="531812" lvl="3" indent="0">
              <a:buNone/>
            </a:pPr>
            <a:r>
              <a:rPr lang="fr-CH" dirty="0" err="1"/>
              <a:t>Rufnummer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8338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584b67-a7e9-4a55-be01-8955a44b6edb">6424TND5UH7S-445532662-310</_dlc_DocId>
    <_dlc_DocIdUrl xmlns="76584b67-a7e9-4a55-be01-8955a44b6edb">
      <Url>https://projet.hefr.ch/sites/Inno20-23/_layouts/15/DocIdRedir.aspx?ID=6424TND5UH7S-445532662-310</Url>
      <Description>6424TND5UH7S-445532662-310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CF5D2B-3932-462E-9C09-F84599A328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8D7E05-D642-4901-96CD-ED0C8C7F2378}">
  <ds:schemaRefs>
    <ds:schemaRef ds:uri="http://schemas.microsoft.com/office/2006/metadata/properties"/>
    <ds:schemaRef ds:uri="76584b67-a7e9-4a55-be01-8955a44b6edb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ccf87-4c18-4fc1-bb18-31b3485ec9c0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F501EF4-27BE-4CAD-A83B-31E327E165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4A1A1BA-48ED-4605-A0B0-E4FF532EA5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cf87-4c18-4fc1-bb18-31b3485ec9c0"/>
    <ds:schemaRef ds:uri="76584b67-a7e9-4a55-be01-8955a44b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208</Words>
  <Application>Microsoft Office PowerPoint</Application>
  <PresentationFormat>Grand écran</PresentationFormat>
  <Paragraphs>50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Lucida Grande</vt:lpstr>
      <vt:lpstr>pp_etat_fribourg_en_bas</vt:lpstr>
      <vt:lpstr>think-cell Slide</vt:lpstr>
      <vt:lpstr>Présentation PowerPoint</vt:lpstr>
      <vt:lpstr>Information an den Projektleiter (Folie soll vor der Präsentation gelöscht werden)</vt:lpstr>
      <vt:lpstr>Agenda —</vt:lpstr>
      <vt:lpstr>Kontext —</vt:lpstr>
      <vt:lpstr>Projektziele, Prozess und Ergebnisse —</vt:lpstr>
      <vt:lpstr>Partner und Budget —</vt:lpstr>
      <vt:lpstr>Auswirkungen und Bewertung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32</cp:revision>
  <cp:lastPrinted>2010-03-18T08:00:30Z</cp:lastPrinted>
  <dcterms:created xsi:type="dcterms:W3CDTF">2021-02-02T14:31:30Z</dcterms:created>
  <dcterms:modified xsi:type="dcterms:W3CDTF">2022-08-30T15:27:18Z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0x010100484F2D85F1E8A244A92F84286B71EB85</vt:lpwstr>
  </property>
  <property fmtid="{D5CDD505-2E9C-101B-9397-08002B2CF9AE}" pid="3" name="_dlc_DocIdItemGuid">
    <vt:lpwstr>b18a0db7-9fa6-41d0-ae1b-5419dc469562</vt:lpwstr>
  </property>
</Properties>
</file>