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notesSlides/notesSlide1.xml" ContentType="application/vnd.openxmlformats-officedocument.presentationml.notesSlide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notesSlides/notesSlide2.xml" ContentType="application/vnd.openxmlformats-officedocument.presentationml.notesSlide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notesSlides/notesSlide3.xml" ContentType="application/vnd.openxmlformats-officedocument.presentationml.notesSlide+xml"/>
  <Override PartName="/ppt/tags/tag126.xml" ContentType="application/vnd.openxmlformats-officedocument.presentationml.tags+xml"/>
  <Override PartName="/ppt/notesSlides/notesSlide4.xml" ContentType="application/vnd.openxmlformats-officedocument.presentationml.notesSlide+xml"/>
  <Override PartName="/ppt/tags/tag127.xml" ContentType="application/vnd.openxmlformats-officedocument.presentationml.tags+xml"/>
  <Override PartName="/ppt/notesSlides/notesSlide5.xml" ContentType="application/vnd.openxmlformats-officedocument.presentationml.notesSlide+xml"/>
  <Override PartName="/ppt/tags/tag128.xml" ContentType="application/vnd.openxmlformats-officedocument.presentationml.tags+xml"/>
  <Override PartName="/ppt/notesSlides/notesSlide6.xml" ContentType="application/vnd.openxmlformats-officedocument.presentationml.notesSlide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5"/>
  </p:sldMasterIdLst>
  <p:notesMasterIdLst>
    <p:notesMasterId r:id="rId14"/>
  </p:notesMasterIdLst>
  <p:handoutMasterIdLst>
    <p:handoutMasterId r:id="rId15"/>
  </p:handoutMasterIdLst>
  <p:sldIdLst>
    <p:sldId id="327" r:id="rId6"/>
    <p:sldId id="328" r:id="rId7"/>
    <p:sldId id="305" r:id="rId8"/>
    <p:sldId id="315" r:id="rId9"/>
    <p:sldId id="316" r:id="rId10"/>
    <p:sldId id="326" r:id="rId11"/>
    <p:sldId id="324" r:id="rId12"/>
    <p:sldId id="320" r:id="rId13"/>
  </p:sldIdLst>
  <p:sldSz cx="12192000" cy="6858000"/>
  <p:notesSz cx="6858000" cy="9144000"/>
  <p:custDataLst>
    <p:tags r:id="rId16"/>
  </p:custDataLst>
  <p:defaultTextStyle>
    <a:defPPr>
      <a:defRPr lang="de-DE"/>
    </a:defPPr>
    <a:lvl1pPr algn="ctr" defTabSz="457200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1pPr>
    <a:lvl2pPr marL="457200" algn="ctr" defTabSz="457200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2pPr>
    <a:lvl3pPr marL="914400" algn="ctr" defTabSz="457200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3pPr>
    <a:lvl4pPr marL="1371600" algn="ctr" defTabSz="457200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4pPr>
    <a:lvl5pPr marL="1828800" algn="ctr" defTabSz="457200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3" userDrawn="1">
          <p15:clr>
            <a:srgbClr val="A4A3A4"/>
          </p15:clr>
        </p15:guide>
        <p15:guide id="2" orient="horz" pos="4110" userDrawn="1">
          <p15:clr>
            <a:srgbClr val="A4A3A4"/>
          </p15:clr>
        </p15:guide>
        <p15:guide id="3" orient="horz" pos="442" userDrawn="1">
          <p15:clr>
            <a:srgbClr val="A4A3A4"/>
          </p15:clr>
        </p15:guide>
        <p15:guide id="4" orient="horz" pos="1026" userDrawn="1">
          <p15:clr>
            <a:srgbClr val="A4A3A4"/>
          </p15:clr>
        </p15:guide>
        <p15:guide id="5" pos="7319" userDrawn="1">
          <p15:clr>
            <a:srgbClr val="A4A3A4"/>
          </p15:clr>
        </p15:guide>
        <p15:guide id="6" pos="39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0DB"/>
    <a:srgbClr val="0A74F4"/>
    <a:srgbClr val="002C77"/>
    <a:srgbClr val="333333"/>
    <a:srgbClr val="BFDBFD"/>
    <a:srgbClr val="AED1FC"/>
    <a:srgbClr val="A3CBFB"/>
    <a:srgbClr val="889FD2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340" autoAdjust="0"/>
    <p:restoredTop sz="91781" autoAdjust="0"/>
  </p:normalViewPr>
  <p:slideViewPr>
    <p:cSldViewPr snapToObjects="1" showGuides="1">
      <p:cViewPr varScale="1">
        <p:scale>
          <a:sx n="79" d="100"/>
          <a:sy n="79" d="100"/>
        </p:scale>
        <p:origin x="374" y="77"/>
      </p:cViewPr>
      <p:guideLst>
        <p:guide orient="horz" pos="193"/>
        <p:guide orient="horz" pos="4110"/>
        <p:guide orient="horz" pos="442"/>
        <p:guide orient="horz" pos="1026"/>
        <p:guide pos="7319"/>
        <p:guide pos="393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66" d="100"/>
          <a:sy n="66" d="100"/>
        </p:scale>
        <p:origin x="3134" y="4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E951D708-58E8-46F8-BEEF-281273C3A9E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H" dirty="0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4B432744-88D4-40C8-B231-D1FB6CA9109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419AD6-007D-4130-A35E-1F8B30CD8562}" type="datetimeFigureOut">
              <a:rPr lang="fr-CH" smtClean="0"/>
              <a:t>30.08.2022</a:t>
            </a:fld>
            <a:endParaRPr lang="fr-CH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24A8ADD-B12E-4C6E-86B9-03B665389B6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H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14FF542-F62A-4F45-8F98-1D0B58BD5BE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DCB01F-727C-4EB0-9DCD-FCC2C3D035A9}" type="slidenum">
              <a:rPr lang="fr-CH" smtClean="0"/>
              <a:t>‹N°›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5238705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Calibri" pitchFamily="34" charset="0"/>
              </a:defRPr>
            </a:lvl1pPr>
          </a:lstStyle>
          <a:p>
            <a:endParaRPr lang="fr-CH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E032694F-FD2E-45AC-9D43-536C462D8729}" type="datetime1">
              <a:rPr lang="fr-CH" smtClean="0"/>
              <a:pPr/>
              <a:t>30.08.2022</a:t>
            </a:fld>
            <a:endParaRPr lang="fr-CH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GB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CH"/>
              <a:t>Textmasterformate durch Klicken bearbeiten</a:t>
            </a:r>
          </a:p>
          <a:p>
            <a:pPr lvl="1"/>
            <a:r>
              <a:rPr lang="fr-CH"/>
              <a:t>Zweite Ebene</a:t>
            </a:r>
          </a:p>
          <a:p>
            <a:pPr lvl="2"/>
            <a:r>
              <a:rPr lang="fr-CH"/>
              <a:t>Dritte Ebene</a:t>
            </a:r>
          </a:p>
          <a:p>
            <a:pPr lvl="3"/>
            <a:r>
              <a:rPr lang="fr-CH"/>
              <a:t>Vierte Ebene</a:t>
            </a:r>
          </a:p>
          <a:p>
            <a:pPr lvl="4"/>
            <a:r>
              <a:rPr lang="fr-CH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Calibri" pitchFamily="34" charset="0"/>
              </a:defRPr>
            </a:lvl1pPr>
          </a:lstStyle>
          <a:p>
            <a:endParaRPr lang="fr-CH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C1870A02-3A71-4083-BCC0-4D14A98E74AD}" type="slidenum">
              <a:rPr lang="fr-CH" smtClean="0"/>
              <a:pPr/>
              <a:t>‹N°›</a:t>
            </a:fld>
            <a:endParaRPr lang="fr-CH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ＭＳ Ｐゴシック" pitchFamily="-112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H" dirty="0"/>
          </a:p>
        </p:txBody>
      </p:sp>
      <p:sp>
        <p:nvSpPr>
          <p:cNvPr id="10244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0049294-DB17-4029-A513-C1869F63CAA3}" type="slidenum">
              <a:rPr lang="fr-CH" smtClean="0"/>
              <a:pPr/>
              <a:t>1</a:t>
            </a:fld>
            <a:endParaRPr lang="fr-CH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70A02-3A71-4083-BCC0-4D14A98E74AD}" type="slidenum">
              <a:rPr lang="fr-CH" smtClean="0"/>
              <a:pPr/>
              <a:t>3</a:t>
            </a:fld>
            <a:endParaRPr lang="fr-CH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70A02-3A71-4083-BCC0-4D14A98E74AD}" type="slidenum">
              <a:rPr lang="fr-CH" smtClean="0"/>
              <a:pPr/>
              <a:t>4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8542866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70A02-3A71-4083-BCC0-4D14A98E74AD}" type="slidenum">
              <a:rPr lang="fr-CH" smtClean="0"/>
              <a:pPr/>
              <a:t>5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7495032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70A02-3A71-4083-BCC0-4D14A98E74AD}" type="slidenum">
              <a:rPr lang="fr-CH" smtClean="0"/>
              <a:pPr/>
              <a:t>6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4797512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70A02-3A71-4083-BCC0-4D14A98E74AD}" type="slidenum">
              <a:rPr lang="fr-CH" smtClean="0"/>
              <a:pPr/>
              <a:t>7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83722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70A02-3A71-4083-BCC0-4D14A98E74AD}" type="slidenum">
              <a:rPr lang="fr-CH" smtClean="0"/>
              <a:pPr/>
              <a:t>8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5145955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7" Type="http://schemas.openxmlformats.org/officeDocument/2006/relationships/image" Target="../media/image2.png"/><Relationship Id="rId2" Type="http://schemas.openxmlformats.org/officeDocument/2006/relationships/tags" Target="../tags/tag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jpeg"/><Relationship Id="rId5" Type="http://schemas.openxmlformats.org/officeDocument/2006/relationships/oleObject" Target="../embeddings/oleObject2.bin"/><Relationship Id="rId4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54.xml"/><Relationship Id="rId2" Type="http://schemas.openxmlformats.org/officeDocument/2006/relationships/tags" Target="../tags/tag53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11.bin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55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57.xml"/><Relationship Id="rId2" Type="http://schemas.openxmlformats.org/officeDocument/2006/relationships/tags" Target="../tags/tag56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12.bin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58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tags" Target="../tags/tag65.xml"/><Relationship Id="rId13" Type="http://schemas.openxmlformats.org/officeDocument/2006/relationships/tags" Target="../tags/tag70.xml"/><Relationship Id="rId3" Type="http://schemas.openxmlformats.org/officeDocument/2006/relationships/tags" Target="../tags/tag60.xml"/><Relationship Id="rId7" Type="http://schemas.openxmlformats.org/officeDocument/2006/relationships/tags" Target="../tags/tag64.xml"/><Relationship Id="rId12" Type="http://schemas.openxmlformats.org/officeDocument/2006/relationships/tags" Target="../tags/tag69.xml"/><Relationship Id="rId17" Type="http://schemas.openxmlformats.org/officeDocument/2006/relationships/oleObject" Target="../embeddings/oleObject13.bin"/><Relationship Id="rId2" Type="http://schemas.openxmlformats.org/officeDocument/2006/relationships/tags" Target="../tags/tag59.xml"/><Relationship Id="rId16" Type="http://schemas.openxmlformats.org/officeDocument/2006/relationships/slideMaster" Target="../slideMasters/slideMaster1.xml"/><Relationship Id="rId1" Type="http://schemas.openxmlformats.org/officeDocument/2006/relationships/vmlDrawing" Target="../drawings/vmlDrawing13.vml"/><Relationship Id="rId6" Type="http://schemas.openxmlformats.org/officeDocument/2006/relationships/tags" Target="../tags/tag63.xml"/><Relationship Id="rId11" Type="http://schemas.openxmlformats.org/officeDocument/2006/relationships/tags" Target="../tags/tag68.xml"/><Relationship Id="rId5" Type="http://schemas.openxmlformats.org/officeDocument/2006/relationships/tags" Target="../tags/tag62.xml"/><Relationship Id="rId15" Type="http://schemas.openxmlformats.org/officeDocument/2006/relationships/tags" Target="../tags/tag72.xml"/><Relationship Id="rId10" Type="http://schemas.openxmlformats.org/officeDocument/2006/relationships/tags" Target="../tags/tag67.xml"/><Relationship Id="rId4" Type="http://schemas.openxmlformats.org/officeDocument/2006/relationships/tags" Target="../tags/tag61.xml"/><Relationship Id="rId9" Type="http://schemas.openxmlformats.org/officeDocument/2006/relationships/tags" Target="../tags/tag66.xml"/><Relationship Id="rId14" Type="http://schemas.openxmlformats.org/officeDocument/2006/relationships/tags" Target="../tags/tag71.xml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tags" Target="../tags/tag79.xml"/><Relationship Id="rId13" Type="http://schemas.openxmlformats.org/officeDocument/2006/relationships/tags" Target="../tags/tag84.xml"/><Relationship Id="rId3" Type="http://schemas.openxmlformats.org/officeDocument/2006/relationships/tags" Target="../tags/tag74.xml"/><Relationship Id="rId7" Type="http://schemas.openxmlformats.org/officeDocument/2006/relationships/tags" Target="../tags/tag78.xml"/><Relationship Id="rId12" Type="http://schemas.openxmlformats.org/officeDocument/2006/relationships/tags" Target="../tags/tag83.xml"/><Relationship Id="rId2" Type="http://schemas.openxmlformats.org/officeDocument/2006/relationships/tags" Target="../tags/tag73.xml"/><Relationship Id="rId1" Type="http://schemas.openxmlformats.org/officeDocument/2006/relationships/vmlDrawing" Target="../drawings/vmlDrawing14.vml"/><Relationship Id="rId6" Type="http://schemas.openxmlformats.org/officeDocument/2006/relationships/tags" Target="../tags/tag77.xml"/><Relationship Id="rId11" Type="http://schemas.openxmlformats.org/officeDocument/2006/relationships/tags" Target="../tags/tag82.xml"/><Relationship Id="rId5" Type="http://schemas.openxmlformats.org/officeDocument/2006/relationships/tags" Target="../tags/tag76.xml"/><Relationship Id="rId15" Type="http://schemas.openxmlformats.org/officeDocument/2006/relationships/oleObject" Target="../embeddings/oleObject14.bin"/><Relationship Id="rId10" Type="http://schemas.openxmlformats.org/officeDocument/2006/relationships/tags" Target="../tags/tag81.xml"/><Relationship Id="rId4" Type="http://schemas.openxmlformats.org/officeDocument/2006/relationships/tags" Target="../tags/tag75.xml"/><Relationship Id="rId9" Type="http://schemas.openxmlformats.org/officeDocument/2006/relationships/tags" Target="../tags/tag80.xml"/><Relationship Id="rId14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8" Type="http://schemas.openxmlformats.org/officeDocument/2006/relationships/tags" Target="../tags/tag91.xml"/><Relationship Id="rId13" Type="http://schemas.openxmlformats.org/officeDocument/2006/relationships/oleObject" Target="../embeddings/oleObject15.bin"/><Relationship Id="rId3" Type="http://schemas.openxmlformats.org/officeDocument/2006/relationships/tags" Target="../tags/tag86.xml"/><Relationship Id="rId7" Type="http://schemas.openxmlformats.org/officeDocument/2006/relationships/tags" Target="../tags/tag90.xml"/><Relationship Id="rId12" Type="http://schemas.openxmlformats.org/officeDocument/2006/relationships/slideMaster" Target="../slideMasters/slideMaster1.xml"/><Relationship Id="rId2" Type="http://schemas.openxmlformats.org/officeDocument/2006/relationships/tags" Target="../tags/tag85.xml"/><Relationship Id="rId1" Type="http://schemas.openxmlformats.org/officeDocument/2006/relationships/vmlDrawing" Target="../drawings/vmlDrawing15.vml"/><Relationship Id="rId6" Type="http://schemas.openxmlformats.org/officeDocument/2006/relationships/tags" Target="../tags/tag89.xml"/><Relationship Id="rId11" Type="http://schemas.openxmlformats.org/officeDocument/2006/relationships/tags" Target="../tags/tag94.xml"/><Relationship Id="rId5" Type="http://schemas.openxmlformats.org/officeDocument/2006/relationships/tags" Target="../tags/tag88.xml"/><Relationship Id="rId10" Type="http://schemas.openxmlformats.org/officeDocument/2006/relationships/tags" Target="../tags/tag93.xml"/><Relationship Id="rId4" Type="http://schemas.openxmlformats.org/officeDocument/2006/relationships/tags" Target="../tags/tag87.xml"/><Relationship Id="rId9" Type="http://schemas.openxmlformats.org/officeDocument/2006/relationships/tags" Target="../tags/tag92.xml"/></Relationships>
</file>

<file path=ppt/slideLayouts/_rels/slideLayout15.xml.rels><?xml version="1.0" encoding="UTF-8" standalone="yes"?>
<Relationships xmlns="http://schemas.openxmlformats.org/package/2006/relationships"><Relationship Id="rId8" Type="http://schemas.openxmlformats.org/officeDocument/2006/relationships/tags" Target="../tags/tag101.xml"/><Relationship Id="rId3" Type="http://schemas.openxmlformats.org/officeDocument/2006/relationships/tags" Target="../tags/tag96.xml"/><Relationship Id="rId7" Type="http://schemas.openxmlformats.org/officeDocument/2006/relationships/tags" Target="../tags/tag100.xml"/><Relationship Id="rId2" Type="http://schemas.openxmlformats.org/officeDocument/2006/relationships/tags" Target="../tags/tag95.xml"/><Relationship Id="rId1" Type="http://schemas.openxmlformats.org/officeDocument/2006/relationships/vmlDrawing" Target="../drawings/vmlDrawing16.vml"/><Relationship Id="rId6" Type="http://schemas.openxmlformats.org/officeDocument/2006/relationships/tags" Target="../tags/tag99.xml"/><Relationship Id="rId11" Type="http://schemas.openxmlformats.org/officeDocument/2006/relationships/oleObject" Target="../embeddings/oleObject16.bin"/><Relationship Id="rId5" Type="http://schemas.openxmlformats.org/officeDocument/2006/relationships/tags" Target="../tags/tag98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97.xml"/><Relationship Id="rId9" Type="http://schemas.openxmlformats.org/officeDocument/2006/relationships/tags" Target="../tags/tag102.xml"/></Relationships>
</file>

<file path=ppt/slideLayouts/_rels/slideLayout16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104.xml"/><Relationship Id="rId7" Type="http://schemas.openxmlformats.org/officeDocument/2006/relationships/tags" Target="../tags/tag108.xml"/><Relationship Id="rId2" Type="http://schemas.openxmlformats.org/officeDocument/2006/relationships/tags" Target="../tags/tag103.xml"/><Relationship Id="rId1" Type="http://schemas.openxmlformats.org/officeDocument/2006/relationships/vmlDrawing" Target="../drawings/vmlDrawing17.vml"/><Relationship Id="rId6" Type="http://schemas.openxmlformats.org/officeDocument/2006/relationships/tags" Target="../tags/tag107.xml"/><Relationship Id="rId5" Type="http://schemas.openxmlformats.org/officeDocument/2006/relationships/tags" Target="../tags/tag106.xml"/><Relationship Id="rId4" Type="http://schemas.openxmlformats.org/officeDocument/2006/relationships/tags" Target="../tags/tag105.xml"/><Relationship Id="rId9" Type="http://schemas.openxmlformats.org/officeDocument/2006/relationships/oleObject" Target="../embeddings/oleObject17.bin"/></Relationships>
</file>

<file path=ppt/slideLayouts/_rels/slideLayout17.xml.rels><?xml version="1.0" encoding="UTF-8" standalone="yes"?>
<Relationships xmlns="http://schemas.openxmlformats.org/package/2006/relationships"><Relationship Id="rId8" Type="http://schemas.openxmlformats.org/officeDocument/2006/relationships/tags" Target="../tags/tag115.xml"/><Relationship Id="rId13" Type="http://schemas.openxmlformats.org/officeDocument/2006/relationships/slideMaster" Target="../slideMasters/slideMaster1.xml"/><Relationship Id="rId3" Type="http://schemas.openxmlformats.org/officeDocument/2006/relationships/tags" Target="../tags/tag110.xml"/><Relationship Id="rId7" Type="http://schemas.openxmlformats.org/officeDocument/2006/relationships/tags" Target="../tags/tag114.xml"/><Relationship Id="rId12" Type="http://schemas.openxmlformats.org/officeDocument/2006/relationships/tags" Target="../tags/tag119.xml"/><Relationship Id="rId2" Type="http://schemas.openxmlformats.org/officeDocument/2006/relationships/tags" Target="../tags/tag109.xml"/><Relationship Id="rId1" Type="http://schemas.openxmlformats.org/officeDocument/2006/relationships/vmlDrawing" Target="../drawings/vmlDrawing18.vml"/><Relationship Id="rId6" Type="http://schemas.openxmlformats.org/officeDocument/2006/relationships/tags" Target="../tags/tag113.xml"/><Relationship Id="rId11" Type="http://schemas.openxmlformats.org/officeDocument/2006/relationships/tags" Target="../tags/tag118.xml"/><Relationship Id="rId5" Type="http://schemas.openxmlformats.org/officeDocument/2006/relationships/tags" Target="../tags/tag112.xml"/><Relationship Id="rId10" Type="http://schemas.openxmlformats.org/officeDocument/2006/relationships/tags" Target="../tags/tag117.xml"/><Relationship Id="rId4" Type="http://schemas.openxmlformats.org/officeDocument/2006/relationships/tags" Target="../tags/tag111.xml"/><Relationship Id="rId9" Type="http://schemas.openxmlformats.org/officeDocument/2006/relationships/tags" Target="../tags/tag116.xml"/><Relationship Id="rId14" Type="http://schemas.openxmlformats.org/officeDocument/2006/relationships/oleObject" Target="../embeddings/oleObject18.bin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3.v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4.bin"/><Relationship Id="rId4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11.xml"/><Relationship Id="rId2" Type="http://schemas.openxmlformats.org/officeDocument/2006/relationships/tags" Target="../tags/tag10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5.bin"/><Relationship Id="rId4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tags" Target="../tags/tag13.xml"/><Relationship Id="rId2" Type="http://schemas.openxmlformats.org/officeDocument/2006/relationships/tags" Target="../tags/tag1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6.bin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14.xml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16.xml"/><Relationship Id="rId7" Type="http://schemas.openxmlformats.org/officeDocument/2006/relationships/tags" Target="../tags/tag20.xml"/><Relationship Id="rId2" Type="http://schemas.openxmlformats.org/officeDocument/2006/relationships/tags" Target="../tags/tag15.xml"/><Relationship Id="rId1" Type="http://schemas.openxmlformats.org/officeDocument/2006/relationships/vmlDrawing" Target="../drawings/vmlDrawing7.vml"/><Relationship Id="rId6" Type="http://schemas.openxmlformats.org/officeDocument/2006/relationships/tags" Target="../tags/tag19.xml"/><Relationship Id="rId5" Type="http://schemas.openxmlformats.org/officeDocument/2006/relationships/tags" Target="../tags/tag18.xml"/><Relationship Id="rId4" Type="http://schemas.openxmlformats.org/officeDocument/2006/relationships/tags" Target="../tags/tag17.xml"/><Relationship Id="rId9" Type="http://schemas.openxmlformats.org/officeDocument/2006/relationships/oleObject" Target="../embeddings/oleObject7.bin"/></Relationships>
</file>

<file path=ppt/slideLayouts/_rels/slideLayout7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22.xml"/><Relationship Id="rId7" Type="http://schemas.openxmlformats.org/officeDocument/2006/relationships/tags" Target="../tags/tag26.xml"/><Relationship Id="rId2" Type="http://schemas.openxmlformats.org/officeDocument/2006/relationships/tags" Target="../tags/tag21.xml"/><Relationship Id="rId1" Type="http://schemas.openxmlformats.org/officeDocument/2006/relationships/vmlDrawing" Target="../drawings/vmlDrawing8.vml"/><Relationship Id="rId6" Type="http://schemas.openxmlformats.org/officeDocument/2006/relationships/tags" Target="../tags/tag25.xml"/><Relationship Id="rId5" Type="http://schemas.openxmlformats.org/officeDocument/2006/relationships/tags" Target="../tags/tag24.xml"/><Relationship Id="rId4" Type="http://schemas.openxmlformats.org/officeDocument/2006/relationships/tags" Target="../tags/tag23.xml"/><Relationship Id="rId9" Type="http://schemas.openxmlformats.org/officeDocument/2006/relationships/oleObject" Target="../embeddings/oleObject8.bin"/></Relationships>
</file>

<file path=ppt/slideLayouts/_rels/slideLayout8.xml.rels><?xml version="1.0" encoding="UTF-8" standalone="yes"?>
<Relationships xmlns="http://schemas.openxmlformats.org/package/2006/relationships"><Relationship Id="rId8" Type="http://schemas.openxmlformats.org/officeDocument/2006/relationships/tags" Target="../tags/tag33.xml"/><Relationship Id="rId13" Type="http://schemas.openxmlformats.org/officeDocument/2006/relationships/tags" Target="../tags/tag38.xml"/><Relationship Id="rId18" Type="http://schemas.openxmlformats.org/officeDocument/2006/relationships/tags" Target="../tags/tag43.xml"/><Relationship Id="rId3" Type="http://schemas.openxmlformats.org/officeDocument/2006/relationships/tags" Target="../tags/tag28.xml"/><Relationship Id="rId21" Type="http://schemas.openxmlformats.org/officeDocument/2006/relationships/tags" Target="../tags/tag46.xml"/><Relationship Id="rId7" Type="http://schemas.openxmlformats.org/officeDocument/2006/relationships/tags" Target="../tags/tag32.xml"/><Relationship Id="rId12" Type="http://schemas.openxmlformats.org/officeDocument/2006/relationships/tags" Target="../tags/tag37.xml"/><Relationship Id="rId17" Type="http://schemas.openxmlformats.org/officeDocument/2006/relationships/tags" Target="../tags/tag42.xml"/><Relationship Id="rId25" Type="http://schemas.openxmlformats.org/officeDocument/2006/relationships/oleObject" Target="../embeddings/oleObject9.bin"/><Relationship Id="rId2" Type="http://schemas.openxmlformats.org/officeDocument/2006/relationships/tags" Target="../tags/tag27.xml"/><Relationship Id="rId16" Type="http://schemas.openxmlformats.org/officeDocument/2006/relationships/tags" Target="../tags/tag41.xml"/><Relationship Id="rId20" Type="http://schemas.openxmlformats.org/officeDocument/2006/relationships/tags" Target="../tags/tag45.xml"/><Relationship Id="rId1" Type="http://schemas.openxmlformats.org/officeDocument/2006/relationships/vmlDrawing" Target="../drawings/vmlDrawing9.vml"/><Relationship Id="rId6" Type="http://schemas.openxmlformats.org/officeDocument/2006/relationships/tags" Target="../tags/tag31.xml"/><Relationship Id="rId11" Type="http://schemas.openxmlformats.org/officeDocument/2006/relationships/tags" Target="../tags/tag36.xml"/><Relationship Id="rId24" Type="http://schemas.openxmlformats.org/officeDocument/2006/relationships/slideMaster" Target="../slideMasters/slideMaster1.xml"/><Relationship Id="rId5" Type="http://schemas.openxmlformats.org/officeDocument/2006/relationships/tags" Target="../tags/tag30.xml"/><Relationship Id="rId15" Type="http://schemas.openxmlformats.org/officeDocument/2006/relationships/tags" Target="../tags/tag40.xml"/><Relationship Id="rId23" Type="http://schemas.openxmlformats.org/officeDocument/2006/relationships/tags" Target="../tags/tag48.xml"/><Relationship Id="rId10" Type="http://schemas.openxmlformats.org/officeDocument/2006/relationships/tags" Target="../tags/tag35.xml"/><Relationship Id="rId19" Type="http://schemas.openxmlformats.org/officeDocument/2006/relationships/tags" Target="../tags/tag44.xml"/><Relationship Id="rId4" Type="http://schemas.openxmlformats.org/officeDocument/2006/relationships/tags" Target="../tags/tag29.xml"/><Relationship Id="rId9" Type="http://schemas.openxmlformats.org/officeDocument/2006/relationships/tags" Target="../tags/tag34.xml"/><Relationship Id="rId14" Type="http://schemas.openxmlformats.org/officeDocument/2006/relationships/tags" Target="../tags/tag39.xml"/><Relationship Id="rId22" Type="http://schemas.openxmlformats.org/officeDocument/2006/relationships/tags" Target="../tags/tag47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50.xml"/><Relationship Id="rId7" Type="http://schemas.openxmlformats.org/officeDocument/2006/relationships/oleObject" Target="../embeddings/oleObject10.bin"/><Relationship Id="rId2" Type="http://schemas.openxmlformats.org/officeDocument/2006/relationships/tags" Target="../tags/tag49.xml"/><Relationship Id="rId1" Type="http://schemas.openxmlformats.org/officeDocument/2006/relationships/vmlDrawing" Target="../drawings/vmlDrawing10.v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52.xml"/><Relationship Id="rId4" Type="http://schemas.openxmlformats.org/officeDocument/2006/relationships/tags" Target="../tags/tag5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kt 10" hidden="1"/>
          <p:cNvGraphicFramePr>
            <a:graphicFrameLocks/>
          </p:cNvGraphicFramePr>
          <p:nvPr/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think-cell Slide" r:id="rId5" imgW="0" imgH="0" progId="">
                  <p:embed/>
                </p:oleObj>
              </mc:Choice>
              <mc:Fallback>
                <p:oleObj name="think-cell Slide" r:id="rId5" imgW="0" imgH="0" progId="">
                  <p:embed/>
                  <p:pic>
                    <p:nvPicPr>
                      <p:cNvPr id="11" name="Objekt 10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037" name="Text Placeholder 2"/>
          <p:cNvSpPr>
            <a:spLocks noGrp="1"/>
          </p:cNvSpPr>
          <p:nvPr>
            <p:ph type="subTitle" idx="1" hasCustomPrompt="1"/>
            <p:custDataLst>
              <p:tags r:id="rId2"/>
            </p:custDataLst>
          </p:nvPr>
        </p:nvSpPr>
        <p:spPr>
          <a:xfrm>
            <a:off x="607485" y="3564000"/>
            <a:ext cx="11053233" cy="274638"/>
          </a:xfrm>
        </p:spPr>
        <p:txBody>
          <a:bodyPr/>
          <a:lstStyle>
            <a:lvl1pPr>
              <a:defRPr sz="1800" smtClean="0">
                <a:latin typeface="Arial" charset="0"/>
              </a:defRPr>
            </a:lvl1pPr>
          </a:lstStyle>
          <a:p>
            <a:r>
              <a:rPr lang="fr-CH" dirty="0"/>
              <a:t>Cliquer pour insérer un sous-titre</a:t>
            </a:r>
          </a:p>
        </p:txBody>
      </p:sp>
      <p:cxnSp>
        <p:nvCxnSpPr>
          <p:cNvPr id="8" name="Straight Connector 7"/>
          <p:cNvCxnSpPr/>
          <p:nvPr userDrawn="1">
            <p:custDataLst>
              <p:tags r:id="rId3"/>
            </p:custDataLst>
          </p:nvPr>
        </p:nvCxnSpPr>
        <p:spPr>
          <a:xfrm>
            <a:off x="600000" y="1263600"/>
            <a:ext cx="10992000" cy="1588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Picture 11" descr="logo_fr.jpg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624001" y="417600"/>
            <a:ext cx="1727584" cy="594000"/>
          </a:xfrm>
          <a:prstGeom prst="rect">
            <a:avLst/>
          </a:prstGeom>
        </p:spPr>
      </p:pic>
      <p:pic>
        <p:nvPicPr>
          <p:cNvPr id="7" name="Image 6" descr="https://www.innosquare.com/media/1139/logo_npr_f_black_horizontal_screen.png">
            <a:extLst>
              <a:ext uri="{FF2B5EF4-FFF2-40B4-BE49-F238E27FC236}">
                <a16:creationId xmlns:a16="http://schemas.microsoft.com/office/drawing/2014/main" id="{DD0C38E5-DAF3-4194-A93C-C209A5E56D64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1624" y="389467"/>
            <a:ext cx="1263390" cy="72416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D5065205-618F-4284-B0E6-F3ECF85EE6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ayout Foto Querform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kt 11" hidden="1"/>
          <p:cNvGraphicFramePr>
            <a:graphicFrameLocks/>
          </p:cNvGraphicFramePr>
          <p:nvPr/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6" name="think-cell Slide" r:id="rId6" imgW="0" imgH="0" progId="">
                  <p:embed/>
                </p:oleObj>
              </mc:Choice>
              <mc:Fallback>
                <p:oleObj name="think-cell Slide" r:id="rId6" imgW="0" imgH="0" progId="">
                  <p:embed/>
                  <p:pic>
                    <p:nvPicPr>
                      <p:cNvPr id="12" name="Objekt 11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Bildplatzhalter 10"/>
          <p:cNvSpPr>
            <a:spLocks noGrp="1"/>
          </p:cNvSpPr>
          <p:nvPr>
            <p:ph type="pic" sz="quarter" idx="14"/>
            <p:custDataLst>
              <p:tags r:id="rId2"/>
            </p:custDataLst>
          </p:nvPr>
        </p:nvSpPr>
        <p:spPr>
          <a:xfrm>
            <a:off x="609599" y="1766400"/>
            <a:ext cx="10989735" cy="307777"/>
          </a:xfrm>
        </p:spPr>
        <p:txBody>
          <a:bodyPr/>
          <a:lstStyle/>
          <a:p>
            <a:r>
              <a:rPr lang="fr-FR" dirty="0"/>
              <a:t>Cliquez sur l'icône pour ajouter une image</a:t>
            </a:r>
            <a:endParaRPr lang="fr-CH" dirty="0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609600" y="304801"/>
            <a:ext cx="10989733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CH"/>
              <a:t>Titel bearbeiten</a:t>
            </a:r>
            <a:br>
              <a:rPr lang="fr-CH"/>
            </a:br>
            <a:r>
              <a:rPr lang="fr-CH"/>
              <a:t>—</a:t>
            </a:r>
            <a:endParaRPr lang="fr-CH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3" hasCustomPrompt="1"/>
            <p:custDataLst>
              <p:tags r:id="rId4"/>
            </p:custDataLst>
          </p:nvPr>
        </p:nvSpPr>
        <p:spPr>
          <a:xfrm>
            <a:off x="609600" y="1327200"/>
            <a:ext cx="10989733" cy="369332"/>
          </a:xfrm>
        </p:spPr>
        <p:txBody>
          <a:bodyPr wrap="square"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Graf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kt 5" hidden="1"/>
          <p:cNvGraphicFramePr>
            <a:graphicFrameLocks/>
          </p:cNvGraphicFramePr>
          <p:nvPr/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0" name="think-cell Slide" r:id="rId6" imgW="0" imgH="0" progId="">
                  <p:embed/>
                </p:oleObj>
              </mc:Choice>
              <mc:Fallback>
                <p:oleObj name="think-cell Slide" r:id="rId6" imgW="0" imgH="0" progId="">
                  <p:embed/>
                  <p:pic>
                    <p:nvPicPr>
                      <p:cNvPr id="6" name="Objekt 5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609600" y="304801"/>
            <a:ext cx="10989733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CH"/>
              <a:t>Titel bearbeiten</a:t>
            </a:r>
            <a:br>
              <a:rPr lang="fr-CH"/>
            </a:br>
            <a:r>
              <a:rPr lang="fr-CH"/>
              <a:t>—</a:t>
            </a:r>
            <a:endParaRPr lang="fr-CH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  <p:custDataLst>
              <p:tags r:id="rId3"/>
            </p:custDataLst>
          </p:nvPr>
        </p:nvSpPr>
        <p:spPr>
          <a:xfrm>
            <a:off x="609600" y="2407921"/>
            <a:ext cx="10989733" cy="1846659"/>
          </a:xfrm>
        </p:spPr>
        <p:txBody>
          <a:bodyPr wrap="square">
            <a:sp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 dirty="0"/>
          </a:p>
        </p:txBody>
      </p:sp>
      <p:sp>
        <p:nvSpPr>
          <p:cNvPr id="11" name="Textplatzhalter 9"/>
          <p:cNvSpPr>
            <a:spLocks noGrp="1"/>
          </p:cNvSpPr>
          <p:nvPr>
            <p:ph type="body" sz="quarter" idx="13" hasCustomPrompt="1"/>
            <p:custDataLst>
              <p:tags r:id="rId4"/>
            </p:custDataLst>
          </p:nvPr>
        </p:nvSpPr>
        <p:spPr>
          <a:xfrm>
            <a:off x="609600" y="1327200"/>
            <a:ext cx="10989733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rozess 6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" name="Objekt 26" hidden="1"/>
          <p:cNvGraphicFramePr>
            <a:graphicFrameLocks/>
          </p:cNvGraphicFramePr>
          <p:nvPr/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4" name="think-cell Slide" r:id="rId17" imgW="0" imgH="0" progId="">
                  <p:embed/>
                </p:oleObj>
              </mc:Choice>
              <mc:Fallback>
                <p:oleObj name="think-cell Slide" r:id="rId17" imgW="0" imgH="0" progId="">
                  <p:embed/>
                  <p:pic>
                    <p:nvPicPr>
                      <p:cNvPr id="27" name="Objekt 26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609600" y="304801"/>
            <a:ext cx="10989733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CH"/>
              <a:t>Titel bearbeiten</a:t>
            </a:r>
            <a:br>
              <a:rPr lang="fr-CH"/>
            </a:br>
            <a:r>
              <a:rPr lang="fr-CH"/>
              <a:t>—</a:t>
            </a:r>
            <a:endParaRPr lang="fr-CH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 hasCustomPrompt="1"/>
            <p:custDataLst>
              <p:tags r:id="rId3"/>
            </p:custDataLst>
          </p:nvPr>
        </p:nvSpPr>
        <p:spPr>
          <a:xfrm>
            <a:off x="764301" y="2373244"/>
            <a:ext cx="1680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15" name="Textplatzhalter 7"/>
          <p:cNvSpPr>
            <a:spLocks noGrp="1"/>
          </p:cNvSpPr>
          <p:nvPr>
            <p:ph type="body" sz="quarter" idx="14"/>
            <p:custDataLst>
              <p:tags r:id="rId4"/>
            </p:custDataLst>
          </p:nvPr>
        </p:nvSpPr>
        <p:spPr>
          <a:xfrm>
            <a:off x="764301" y="3113578"/>
            <a:ext cx="1680000" cy="1231106"/>
          </a:xfrm>
        </p:spPr>
        <p:txBody>
          <a:bodyPr wrap="square">
            <a:spAutoFit/>
          </a:bodyPr>
          <a:lstStyle>
            <a:lvl1pPr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6" name="Textplatzhalter 7"/>
          <p:cNvSpPr>
            <a:spLocks noGrp="1"/>
          </p:cNvSpPr>
          <p:nvPr>
            <p:ph type="body" sz="quarter" idx="15" hasCustomPrompt="1"/>
            <p:custDataLst>
              <p:tags r:id="rId5"/>
            </p:custDataLst>
          </p:nvPr>
        </p:nvSpPr>
        <p:spPr>
          <a:xfrm>
            <a:off x="2709581" y="2373244"/>
            <a:ext cx="1680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17" name="Textplatzhalter 7"/>
          <p:cNvSpPr>
            <a:spLocks noGrp="1"/>
          </p:cNvSpPr>
          <p:nvPr>
            <p:ph type="body" sz="quarter" idx="16" hasCustomPrompt="1"/>
            <p:custDataLst>
              <p:tags r:id="rId6"/>
            </p:custDataLst>
          </p:nvPr>
        </p:nvSpPr>
        <p:spPr>
          <a:xfrm>
            <a:off x="2709581" y="3113578"/>
            <a:ext cx="1680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 dirty="0" err="1"/>
              <a:t>Titel</a:t>
            </a:r>
            <a:endParaRPr lang="fr-CH" dirty="0"/>
          </a:p>
        </p:txBody>
      </p:sp>
      <p:sp>
        <p:nvSpPr>
          <p:cNvPr id="18" name="Textplatzhalter 7"/>
          <p:cNvSpPr>
            <a:spLocks noGrp="1"/>
          </p:cNvSpPr>
          <p:nvPr>
            <p:ph type="body" sz="quarter" idx="17" hasCustomPrompt="1"/>
            <p:custDataLst>
              <p:tags r:id="rId7"/>
            </p:custDataLst>
          </p:nvPr>
        </p:nvSpPr>
        <p:spPr>
          <a:xfrm>
            <a:off x="4484936" y="2373244"/>
            <a:ext cx="1680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19" name="Textplatzhalter 7"/>
          <p:cNvSpPr>
            <a:spLocks noGrp="1"/>
          </p:cNvSpPr>
          <p:nvPr>
            <p:ph type="body" sz="quarter" idx="18" hasCustomPrompt="1"/>
            <p:custDataLst>
              <p:tags r:id="rId8"/>
            </p:custDataLst>
          </p:nvPr>
        </p:nvSpPr>
        <p:spPr>
          <a:xfrm>
            <a:off x="4484936" y="3113578"/>
            <a:ext cx="1680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0" name="Textplatzhalter 7"/>
          <p:cNvSpPr>
            <a:spLocks noGrp="1"/>
          </p:cNvSpPr>
          <p:nvPr>
            <p:ph type="body" sz="quarter" idx="19" hasCustomPrompt="1"/>
            <p:custDataLst>
              <p:tags r:id="rId9"/>
            </p:custDataLst>
          </p:nvPr>
        </p:nvSpPr>
        <p:spPr>
          <a:xfrm>
            <a:off x="6260291" y="2373244"/>
            <a:ext cx="1680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1" name="Textplatzhalter 7"/>
          <p:cNvSpPr>
            <a:spLocks noGrp="1"/>
          </p:cNvSpPr>
          <p:nvPr>
            <p:ph type="body" sz="quarter" idx="20" hasCustomPrompt="1"/>
            <p:custDataLst>
              <p:tags r:id="rId10"/>
            </p:custDataLst>
          </p:nvPr>
        </p:nvSpPr>
        <p:spPr>
          <a:xfrm>
            <a:off x="6260291" y="3113578"/>
            <a:ext cx="1680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22" name="Textplatzhalter 7"/>
          <p:cNvSpPr>
            <a:spLocks noGrp="1"/>
          </p:cNvSpPr>
          <p:nvPr>
            <p:ph type="body" sz="quarter" idx="21" hasCustomPrompt="1"/>
            <p:custDataLst>
              <p:tags r:id="rId11"/>
            </p:custDataLst>
          </p:nvPr>
        </p:nvSpPr>
        <p:spPr>
          <a:xfrm>
            <a:off x="8035644" y="2373244"/>
            <a:ext cx="1680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3" name="Textplatzhalter 7"/>
          <p:cNvSpPr>
            <a:spLocks noGrp="1"/>
          </p:cNvSpPr>
          <p:nvPr>
            <p:ph type="body" sz="quarter" idx="22" hasCustomPrompt="1"/>
            <p:custDataLst>
              <p:tags r:id="rId12"/>
            </p:custDataLst>
          </p:nvPr>
        </p:nvSpPr>
        <p:spPr>
          <a:xfrm>
            <a:off x="8035644" y="3113578"/>
            <a:ext cx="1680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4" name="Textplatzhalter 7"/>
          <p:cNvSpPr>
            <a:spLocks noGrp="1"/>
          </p:cNvSpPr>
          <p:nvPr>
            <p:ph type="body" sz="quarter" idx="23" hasCustomPrompt="1"/>
            <p:custDataLst>
              <p:tags r:id="rId13"/>
            </p:custDataLst>
          </p:nvPr>
        </p:nvSpPr>
        <p:spPr>
          <a:xfrm>
            <a:off x="9810997" y="2373244"/>
            <a:ext cx="1680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25" name="Textplatzhalter 7"/>
          <p:cNvSpPr>
            <a:spLocks noGrp="1"/>
          </p:cNvSpPr>
          <p:nvPr>
            <p:ph type="body" sz="quarter" idx="24" hasCustomPrompt="1"/>
            <p:custDataLst>
              <p:tags r:id="rId14"/>
            </p:custDataLst>
          </p:nvPr>
        </p:nvSpPr>
        <p:spPr>
          <a:xfrm>
            <a:off x="9810997" y="3113578"/>
            <a:ext cx="1680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8" name="Textplatzhalter 9"/>
          <p:cNvSpPr>
            <a:spLocks noGrp="1"/>
          </p:cNvSpPr>
          <p:nvPr>
            <p:ph type="body" sz="quarter" idx="13" hasCustomPrompt="1"/>
            <p:custDataLst>
              <p:tags r:id="rId15"/>
            </p:custDataLst>
          </p:nvPr>
        </p:nvSpPr>
        <p:spPr>
          <a:xfrm>
            <a:off x="609600" y="1327200"/>
            <a:ext cx="10989733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rozess 5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" name="Objekt 30" hidden="1"/>
          <p:cNvGraphicFramePr>
            <a:graphicFrameLocks/>
          </p:cNvGraphicFramePr>
          <p:nvPr/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8" name="think-cell Slide" r:id="rId15" imgW="0" imgH="0" progId="">
                  <p:embed/>
                </p:oleObj>
              </mc:Choice>
              <mc:Fallback>
                <p:oleObj name="think-cell Slide" r:id="rId15" imgW="0" imgH="0" progId="">
                  <p:embed/>
                  <p:pic>
                    <p:nvPicPr>
                      <p:cNvPr id="31" name="Objekt 30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platzhalter 7"/>
          <p:cNvSpPr>
            <a:spLocks noGrp="1"/>
          </p:cNvSpPr>
          <p:nvPr>
            <p:ph type="body" sz="quarter" idx="12" hasCustomPrompt="1"/>
            <p:custDataLst>
              <p:tags r:id="rId2"/>
            </p:custDataLst>
          </p:nvPr>
        </p:nvSpPr>
        <p:spPr>
          <a:xfrm>
            <a:off x="764301" y="2373244"/>
            <a:ext cx="2016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15" name="Textplatzhalter 7"/>
          <p:cNvSpPr>
            <a:spLocks noGrp="1"/>
          </p:cNvSpPr>
          <p:nvPr>
            <p:ph type="body" sz="quarter" idx="14"/>
            <p:custDataLst>
              <p:tags r:id="rId3"/>
            </p:custDataLst>
          </p:nvPr>
        </p:nvSpPr>
        <p:spPr>
          <a:xfrm>
            <a:off x="764302" y="3113577"/>
            <a:ext cx="2025649" cy="1231106"/>
          </a:xfrm>
        </p:spPr>
        <p:txBody>
          <a:bodyPr wrap="square">
            <a:spAutoFit/>
          </a:bodyPr>
          <a:lstStyle>
            <a:lvl1pPr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8" name="Textplatzhalter 7"/>
          <p:cNvSpPr>
            <a:spLocks noGrp="1"/>
          </p:cNvSpPr>
          <p:nvPr>
            <p:ph type="body" sz="quarter" idx="17" hasCustomPrompt="1"/>
            <p:custDataLst>
              <p:tags r:id="rId4"/>
            </p:custDataLst>
          </p:nvPr>
        </p:nvSpPr>
        <p:spPr>
          <a:xfrm>
            <a:off x="3076315" y="2373244"/>
            <a:ext cx="2016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19" name="Textplatzhalter 7"/>
          <p:cNvSpPr>
            <a:spLocks noGrp="1"/>
          </p:cNvSpPr>
          <p:nvPr>
            <p:ph type="body" sz="quarter" idx="18" hasCustomPrompt="1"/>
            <p:custDataLst>
              <p:tags r:id="rId5"/>
            </p:custDataLst>
          </p:nvPr>
        </p:nvSpPr>
        <p:spPr>
          <a:xfrm>
            <a:off x="3076315" y="3113578"/>
            <a:ext cx="2016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 dirty="0" err="1"/>
              <a:t>Titel</a:t>
            </a:r>
            <a:endParaRPr lang="fr-CH" dirty="0"/>
          </a:p>
        </p:txBody>
      </p:sp>
      <p:sp>
        <p:nvSpPr>
          <p:cNvPr id="20" name="Textplatzhalter 7"/>
          <p:cNvSpPr>
            <a:spLocks noGrp="1"/>
          </p:cNvSpPr>
          <p:nvPr>
            <p:ph type="body" sz="quarter" idx="19" hasCustomPrompt="1"/>
            <p:custDataLst>
              <p:tags r:id="rId6"/>
            </p:custDataLst>
          </p:nvPr>
        </p:nvSpPr>
        <p:spPr>
          <a:xfrm>
            <a:off x="5239092" y="2373244"/>
            <a:ext cx="1920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1" name="Textplatzhalter 7"/>
          <p:cNvSpPr>
            <a:spLocks noGrp="1"/>
          </p:cNvSpPr>
          <p:nvPr>
            <p:ph type="body" sz="quarter" idx="20" hasCustomPrompt="1"/>
            <p:custDataLst>
              <p:tags r:id="rId7"/>
            </p:custDataLst>
          </p:nvPr>
        </p:nvSpPr>
        <p:spPr>
          <a:xfrm>
            <a:off x="5239092" y="3113578"/>
            <a:ext cx="1920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22" name="Textplatzhalter 7"/>
          <p:cNvSpPr>
            <a:spLocks noGrp="1"/>
          </p:cNvSpPr>
          <p:nvPr>
            <p:ph type="body" sz="quarter" idx="21" hasCustomPrompt="1"/>
            <p:custDataLst>
              <p:tags r:id="rId8"/>
            </p:custDataLst>
          </p:nvPr>
        </p:nvSpPr>
        <p:spPr>
          <a:xfrm>
            <a:off x="7305869" y="2373244"/>
            <a:ext cx="2016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3" name="Textplatzhalter 7"/>
          <p:cNvSpPr>
            <a:spLocks noGrp="1"/>
          </p:cNvSpPr>
          <p:nvPr>
            <p:ph type="body" sz="quarter" idx="22" hasCustomPrompt="1"/>
            <p:custDataLst>
              <p:tags r:id="rId9"/>
            </p:custDataLst>
          </p:nvPr>
        </p:nvSpPr>
        <p:spPr>
          <a:xfrm>
            <a:off x="7305869" y="3113578"/>
            <a:ext cx="2016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4" name="Textplatzhalter 7"/>
          <p:cNvSpPr>
            <a:spLocks noGrp="1"/>
          </p:cNvSpPr>
          <p:nvPr>
            <p:ph type="body" sz="quarter" idx="23" hasCustomPrompt="1"/>
            <p:custDataLst>
              <p:tags r:id="rId10"/>
            </p:custDataLst>
          </p:nvPr>
        </p:nvSpPr>
        <p:spPr>
          <a:xfrm>
            <a:off x="9468648" y="2373244"/>
            <a:ext cx="2016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5" name="Textplatzhalter 7"/>
          <p:cNvSpPr>
            <a:spLocks noGrp="1"/>
          </p:cNvSpPr>
          <p:nvPr>
            <p:ph type="body" sz="quarter" idx="24" hasCustomPrompt="1"/>
            <p:custDataLst>
              <p:tags r:id="rId11"/>
            </p:custDataLst>
          </p:nvPr>
        </p:nvSpPr>
        <p:spPr>
          <a:xfrm>
            <a:off x="9468648" y="3113578"/>
            <a:ext cx="2016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8" name="Titel 1"/>
          <p:cNvSpPr>
            <a:spLocks noGrp="1"/>
          </p:cNvSpPr>
          <p:nvPr>
            <p:ph type="title" hasCustomPrompt="1"/>
            <p:custDataLst>
              <p:tags r:id="rId12"/>
            </p:custDataLst>
          </p:nvPr>
        </p:nvSpPr>
        <p:spPr>
          <a:xfrm>
            <a:off x="609600" y="304801"/>
            <a:ext cx="10989733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CH" dirty="0"/>
              <a:t>Titel bearbeiten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29" name="Textplatzhalter 9"/>
          <p:cNvSpPr>
            <a:spLocks noGrp="1"/>
          </p:cNvSpPr>
          <p:nvPr>
            <p:ph type="body" sz="quarter" idx="13" hasCustomPrompt="1"/>
            <p:custDataLst>
              <p:tags r:id="rId13"/>
            </p:custDataLst>
          </p:nvPr>
        </p:nvSpPr>
        <p:spPr>
          <a:xfrm>
            <a:off x="609600" y="1327200"/>
            <a:ext cx="10989733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rozess 4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" name="Objekt 27" hidden="1"/>
          <p:cNvGraphicFramePr>
            <a:graphicFrameLocks/>
          </p:cNvGraphicFramePr>
          <p:nvPr/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2" name="think-cell Slide" r:id="rId13" imgW="0" imgH="0" progId="">
                  <p:embed/>
                </p:oleObj>
              </mc:Choice>
              <mc:Fallback>
                <p:oleObj name="think-cell Slide" r:id="rId13" imgW="0" imgH="0" progId="">
                  <p:embed/>
                  <p:pic>
                    <p:nvPicPr>
                      <p:cNvPr id="28" name="Objekt 27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platzhalter 7"/>
          <p:cNvSpPr>
            <a:spLocks noGrp="1"/>
          </p:cNvSpPr>
          <p:nvPr>
            <p:ph type="body" sz="quarter" idx="14"/>
            <p:custDataLst>
              <p:tags r:id="rId2"/>
            </p:custDataLst>
          </p:nvPr>
        </p:nvSpPr>
        <p:spPr>
          <a:xfrm>
            <a:off x="764301" y="3113577"/>
            <a:ext cx="2496000" cy="923330"/>
          </a:xfrm>
        </p:spPr>
        <p:txBody>
          <a:bodyPr wrap="square">
            <a:spAutoFit/>
          </a:bodyPr>
          <a:lstStyle>
            <a:lvl1pPr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1" name="Textplatzhalter 7"/>
          <p:cNvSpPr>
            <a:spLocks noGrp="1"/>
          </p:cNvSpPr>
          <p:nvPr>
            <p:ph type="body" sz="quarter" idx="20" hasCustomPrompt="1"/>
            <p:custDataLst>
              <p:tags r:id="rId3"/>
            </p:custDataLst>
          </p:nvPr>
        </p:nvSpPr>
        <p:spPr>
          <a:xfrm>
            <a:off x="3577600" y="3113578"/>
            <a:ext cx="2496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3" name="Textplatzhalter 7"/>
          <p:cNvSpPr>
            <a:spLocks noGrp="1"/>
          </p:cNvSpPr>
          <p:nvPr>
            <p:ph type="body" sz="quarter" idx="22" hasCustomPrompt="1"/>
            <p:custDataLst>
              <p:tags r:id="rId4"/>
            </p:custDataLst>
          </p:nvPr>
        </p:nvSpPr>
        <p:spPr>
          <a:xfrm>
            <a:off x="6245659" y="3113578"/>
            <a:ext cx="2496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25" name="Textplatzhalter 7"/>
          <p:cNvSpPr>
            <a:spLocks noGrp="1"/>
          </p:cNvSpPr>
          <p:nvPr>
            <p:ph type="body" sz="quarter" idx="24" hasCustomPrompt="1"/>
            <p:custDataLst>
              <p:tags r:id="rId5"/>
            </p:custDataLst>
          </p:nvPr>
        </p:nvSpPr>
        <p:spPr>
          <a:xfrm>
            <a:off x="8913717" y="3113578"/>
            <a:ext cx="2496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13" name="Textplatzhalter 7"/>
          <p:cNvSpPr>
            <a:spLocks noGrp="1"/>
          </p:cNvSpPr>
          <p:nvPr>
            <p:ph type="body" sz="quarter" idx="12" hasCustomPrompt="1"/>
            <p:custDataLst>
              <p:tags r:id="rId6"/>
            </p:custDataLst>
          </p:nvPr>
        </p:nvSpPr>
        <p:spPr>
          <a:xfrm>
            <a:off x="764301" y="2373244"/>
            <a:ext cx="2496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 err="1"/>
              <a:t>Titel</a:t>
            </a:r>
            <a:endParaRPr lang="fr-CH" dirty="0"/>
          </a:p>
        </p:txBody>
      </p:sp>
      <p:sp>
        <p:nvSpPr>
          <p:cNvPr id="16" name="Textplatzhalter 7"/>
          <p:cNvSpPr>
            <a:spLocks noGrp="1"/>
          </p:cNvSpPr>
          <p:nvPr>
            <p:ph type="body" sz="quarter" idx="19" hasCustomPrompt="1"/>
            <p:custDataLst>
              <p:tags r:id="rId7"/>
            </p:custDataLst>
          </p:nvPr>
        </p:nvSpPr>
        <p:spPr>
          <a:xfrm>
            <a:off x="3577600" y="2373244"/>
            <a:ext cx="2496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17" name="Textplatzhalter 7"/>
          <p:cNvSpPr>
            <a:spLocks noGrp="1"/>
          </p:cNvSpPr>
          <p:nvPr>
            <p:ph type="body" sz="quarter" idx="21" hasCustomPrompt="1"/>
            <p:custDataLst>
              <p:tags r:id="rId8"/>
            </p:custDataLst>
          </p:nvPr>
        </p:nvSpPr>
        <p:spPr>
          <a:xfrm>
            <a:off x="6245659" y="2373244"/>
            <a:ext cx="2496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18" name="Textplatzhalter 7"/>
          <p:cNvSpPr>
            <a:spLocks noGrp="1"/>
          </p:cNvSpPr>
          <p:nvPr>
            <p:ph type="body" sz="quarter" idx="23" hasCustomPrompt="1"/>
            <p:custDataLst>
              <p:tags r:id="rId9"/>
            </p:custDataLst>
          </p:nvPr>
        </p:nvSpPr>
        <p:spPr>
          <a:xfrm>
            <a:off x="8913717" y="2373244"/>
            <a:ext cx="2496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19" name="Titel 1"/>
          <p:cNvSpPr>
            <a:spLocks noGrp="1"/>
          </p:cNvSpPr>
          <p:nvPr>
            <p:ph type="title" hasCustomPrompt="1"/>
            <p:custDataLst>
              <p:tags r:id="rId10"/>
            </p:custDataLst>
          </p:nvPr>
        </p:nvSpPr>
        <p:spPr>
          <a:xfrm>
            <a:off x="609600" y="304801"/>
            <a:ext cx="10989733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CH" dirty="0"/>
              <a:t>Titel bearbeiten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26" name="Textplatzhalter 9"/>
          <p:cNvSpPr>
            <a:spLocks noGrp="1"/>
          </p:cNvSpPr>
          <p:nvPr>
            <p:ph type="body" sz="quarter" idx="13" hasCustomPrompt="1"/>
            <p:custDataLst>
              <p:tags r:id="rId11"/>
            </p:custDataLst>
          </p:nvPr>
        </p:nvSpPr>
        <p:spPr>
          <a:xfrm>
            <a:off x="609600" y="1327200"/>
            <a:ext cx="10989733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rozess 3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Objekt 16" hidden="1"/>
          <p:cNvGraphicFramePr>
            <a:graphicFrameLocks/>
          </p:cNvGraphicFramePr>
          <p:nvPr/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6" name="think-cell Slide" r:id="rId11" imgW="0" imgH="0" progId="">
                  <p:embed/>
                </p:oleObj>
              </mc:Choice>
              <mc:Fallback>
                <p:oleObj name="think-cell Slide" r:id="rId11" imgW="0" imgH="0" progId="">
                  <p:embed/>
                  <p:pic>
                    <p:nvPicPr>
                      <p:cNvPr id="17" name="Objekt 16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platzhalter 7"/>
          <p:cNvSpPr>
            <a:spLocks noGrp="1"/>
          </p:cNvSpPr>
          <p:nvPr>
            <p:ph type="body" sz="quarter" idx="12" hasCustomPrompt="1"/>
            <p:custDataLst>
              <p:tags r:id="rId2"/>
            </p:custDataLst>
          </p:nvPr>
        </p:nvSpPr>
        <p:spPr>
          <a:xfrm>
            <a:off x="764301" y="2373244"/>
            <a:ext cx="3456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15" name="Textplatzhalter 7"/>
          <p:cNvSpPr>
            <a:spLocks noGrp="1"/>
          </p:cNvSpPr>
          <p:nvPr>
            <p:ph type="body" sz="quarter" idx="14"/>
            <p:custDataLst>
              <p:tags r:id="rId3"/>
            </p:custDataLst>
          </p:nvPr>
        </p:nvSpPr>
        <p:spPr>
          <a:xfrm>
            <a:off x="764301" y="3113577"/>
            <a:ext cx="3456000" cy="615553"/>
          </a:xfrm>
        </p:spPr>
        <p:txBody>
          <a:bodyPr wrap="square">
            <a:spAutoFit/>
          </a:bodyPr>
          <a:lstStyle>
            <a:lvl1pPr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2" name="Textplatzhalter 7"/>
          <p:cNvSpPr>
            <a:spLocks noGrp="1"/>
          </p:cNvSpPr>
          <p:nvPr>
            <p:ph type="body" sz="quarter" idx="21" hasCustomPrompt="1"/>
            <p:custDataLst>
              <p:tags r:id="rId4"/>
            </p:custDataLst>
          </p:nvPr>
        </p:nvSpPr>
        <p:spPr>
          <a:xfrm>
            <a:off x="4511172" y="2373244"/>
            <a:ext cx="3456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23" name="Textplatzhalter 7"/>
          <p:cNvSpPr>
            <a:spLocks noGrp="1"/>
          </p:cNvSpPr>
          <p:nvPr>
            <p:ph type="body" sz="quarter" idx="22" hasCustomPrompt="1"/>
            <p:custDataLst>
              <p:tags r:id="rId5"/>
            </p:custDataLst>
          </p:nvPr>
        </p:nvSpPr>
        <p:spPr>
          <a:xfrm>
            <a:off x="4511172" y="3113578"/>
            <a:ext cx="3456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 dirty="0" err="1"/>
              <a:t>Titel</a:t>
            </a:r>
            <a:endParaRPr lang="fr-CH" dirty="0"/>
          </a:p>
        </p:txBody>
      </p:sp>
      <p:sp>
        <p:nvSpPr>
          <p:cNvPr id="24" name="Textplatzhalter 7"/>
          <p:cNvSpPr>
            <a:spLocks noGrp="1"/>
          </p:cNvSpPr>
          <p:nvPr>
            <p:ph type="body" sz="quarter" idx="23" hasCustomPrompt="1"/>
            <p:custDataLst>
              <p:tags r:id="rId6"/>
            </p:custDataLst>
          </p:nvPr>
        </p:nvSpPr>
        <p:spPr>
          <a:xfrm>
            <a:off x="8062939" y="2373244"/>
            <a:ext cx="3456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5" name="Textplatzhalter 7"/>
          <p:cNvSpPr>
            <a:spLocks noGrp="1"/>
          </p:cNvSpPr>
          <p:nvPr>
            <p:ph type="body" sz="quarter" idx="24" hasCustomPrompt="1"/>
            <p:custDataLst>
              <p:tags r:id="rId7"/>
            </p:custDataLst>
          </p:nvPr>
        </p:nvSpPr>
        <p:spPr>
          <a:xfrm>
            <a:off x="8062939" y="3113578"/>
            <a:ext cx="3456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11" name="Titel 1"/>
          <p:cNvSpPr>
            <a:spLocks noGrp="1"/>
          </p:cNvSpPr>
          <p:nvPr>
            <p:ph type="title" hasCustomPrompt="1"/>
            <p:custDataLst>
              <p:tags r:id="rId8"/>
            </p:custDataLst>
          </p:nvPr>
        </p:nvSpPr>
        <p:spPr>
          <a:xfrm>
            <a:off x="609600" y="304801"/>
            <a:ext cx="10989733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CH" dirty="0"/>
              <a:t>Titel bearbeiten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12" name="Textplatzhalter 9"/>
          <p:cNvSpPr>
            <a:spLocks noGrp="1"/>
          </p:cNvSpPr>
          <p:nvPr>
            <p:ph type="body" sz="quarter" idx="13" hasCustomPrompt="1"/>
            <p:custDataLst>
              <p:tags r:id="rId9"/>
            </p:custDataLst>
          </p:nvPr>
        </p:nvSpPr>
        <p:spPr>
          <a:xfrm>
            <a:off x="609600" y="1327200"/>
            <a:ext cx="10989733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rozess 2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kt 12" hidden="1"/>
          <p:cNvGraphicFramePr>
            <a:graphicFrameLocks/>
          </p:cNvGraphicFramePr>
          <p:nvPr/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0" name="think-cell Slide" r:id="rId9" imgW="0" imgH="0" progId="">
                  <p:embed/>
                </p:oleObj>
              </mc:Choice>
              <mc:Fallback>
                <p:oleObj name="think-cell Slide" r:id="rId9" imgW="0" imgH="0" progId="">
                  <p:embed/>
                  <p:pic>
                    <p:nvPicPr>
                      <p:cNvPr id="13" name="Objekt 12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platzhalter 7"/>
          <p:cNvSpPr>
            <a:spLocks noGrp="1"/>
          </p:cNvSpPr>
          <p:nvPr>
            <p:ph type="body" sz="quarter" idx="12" hasCustomPrompt="1"/>
            <p:custDataLst>
              <p:tags r:id="rId2"/>
            </p:custDataLst>
          </p:nvPr>
        </p:nvSpPr>
        <p:spPr>
          <a:xfrm>
            <a:off x="764301" y="2373244"/>
            <a:ext cx="5376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 err="1"/>
              <a:t>Titel</a:t>
            </a:r>
            <a:endParaRPr lang="fr-CH" dirty="0"/>
          </a:p>
        </p:txBody>
      </p:sp>
      <p:sp>
        <p:nvSpPr>
          <p:cNvPr id="15" name="Textplatzhalter 7"/>
          <p:cNvSpPr>
            <a:spLocks noGrp="1"/>
          </p:cNvSpPr>
          <p:nvPr>
            <p:ph type="body" sz="quarter" idx="14"/>
            <p:custDataLst>
              <p:tags r:id="rId3"/>
            </p:custDataLst>
          </p:nvPr>
        </p:nvSpPr>
        <p:spPr>
          <a:xfrm>
            <a:off x="764301" y="3113578"/>
            <a:ext cx="5376000" cy="615553"/>
          </a:xfrm>
        </p:spPr>
        <p:txBody>
          <a:bodyPr wrap="square">
            <a:spAutoFit/>
          </a:bodyPr>
          <a:lstStyle>
            <a:lvl1pPr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4" name="Textplatzhalter 7"/>
          <p:cNvSpPr>
            <a:spLocks noGrp="1"/>
          </p:cNvSpPr>
          <p:nvPr>
            <p:ph type="body" sz="quarter" idx="23" hasCustomPrompt="1"/>
            <p:custDataLst>
              <p:tags r:id="rId4"/>
            </p:custDataLst>
          </p:nvPr>
        </p:nvSpPr>
        <p:spPr>
          <a:xfrm>
            <a:off x="6286502" y="2373244"/>
            <a:ext cx="5147733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25" name="Textplatzhalter 7"/>
          <p:cNvSpPr>
            <a:spLocks noGrp="1"/>
          </p:cNvSpPr>
          <p:nvPr>
            <p:ph type="body" sz="quarter" idx="24" hasCustomPrompt="1"/>
            <p:custDataLst>
              <p:tags r:id="rId5"/>
            </p:custDataLst>
          </p:nvPr>
        </p:nvSpPr>
        <p:spPr>
          <a:xfrm>
            <a:off x="6286502" y="3113578"/>
            <a:ext cx="5147733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9" name="Titel 1"/>
          <p:cNvSpPr>
            <a:spLocks noGrp="1"/>
          </p:cNvSpPr>
          <p:nvPr>
            <p:ph type="title" hasCustomPrompt="1"/>
            <p:custDataLst>
              <p:tags r:id="rId6"/>
            </p:custDataLst>
          </p:nvPr>
        </p:nvSpPr>
        <p:spPr>
          <a:xfrm>
            <a:off x="609600" y="304801"/>
            <a:ext cx="10989733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CH" dirty="0"/>
              <a:t>Titel bearbeiten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11" name="Textplatzhalter 9"/>
          <p:cNvSpPr>
            <a:spLocks noGrp="1"/>
          </p:cNvSpPr>
          <p:nvPr>
            <p:ph type="body" sz="quarter" idx="13" hasCustomPrompt="1"/>
            <p:custDataLst>
              <p:tags r:id="rId7"/>
            </p:custDataLst>
          </p:nvPr>
        </p:nvSpPr>
        <p:spPr>
          <a:xfrm>
            <a:off x="609600" y="1327200"/>
            <a:ext cx="10989733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Zeitpl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4" name="Objekt 43" hidden="1"/>
          <p:cNvGraphicFramePr>
            <a:graphicFrameLocks/>
          </p:cNvGraphicFramePr>
          <p:nvPr/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4" name="think-cell Slide" r:id="rId14" imgW="0" imgH="0" progId="">
                  <p:embed/>
                </p:oleObj>
              </mc:Choice>
              <mc:Fallback>
                <p:oleObj name="think-cell Slide" r:id="rId14" imgW="0" imgH="0" progId="">
                  <p:embed/>
                  <p:pic>
                    <p:nvPicPr>
                      <p:cNvPr id="44" name="Objekt 43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platzhalter 7"/>
          <p:cNvSpPr>
            <a:spLocks noGrp="1"/>
          </p:cNvSpPr>
          <p:nvPr>
            <p:ph type="body" sz="quarter" idx="12" hasCustomPrompt="1"/>
            <p:custDataLst>
              <p:tags r:id="rId2"/>
            </p:custDataLst>
          </p:nvPr>
        </p:nvSpPr>
        <p:spPr>
          <a:xfrm>
            <a:off x="609600" y="2126401"/>
            <a:ext cx="3181349" cy="246221"/>
          </a:xfrm>
        </p:spPr>
        <p:txBody>
          <a:bodyPr wrap="square">
            <a:spAutoFit/>
          </a:bodyPr>
          <a:lstStyle>
            <a:lvl1pPr>
              <a:defRPr sz="1600" b="1"/>
            </a:lvl1pPr>
          </a:lstStyle>
          <a:p>
            <a:pPr lvl="0"/>
            <a:r>
              <a:rPr lang="fr-CH" dirty="0" err="1"/>
              <a:t>Titel</a:t>
            </a:r>
            <a:endParaRPr lang="fr-CH" dirty="0"/>
          </a:p>
        </p:txBody>
      </p:sp>
      <p:sp>
        <p:nvSpPr>
          <p:cNvPr id="15" name="Textplatzhalter 7"/>
          <p:cNvSpPr>
            <a:spLocks noGrp="1"/>
          </p:cNvSpPr>
          <p:nvPr>
            <p:ph type="body" sz="quarter" idx="14"/>
            <p:custDataLst>
              <p:tags r:id="rId3"/>
            </p:custDataLst>
          </p:nvPr>
        </p:nvSpPr>
        <p:spPr>
          <a:xfrm>
            <a:off x="609599" y="2492376"/>
            <a:ext cx="3181351" cy="492443"/>
          </a:xfrm>
        </p:spPr>
        <p:txBody>
          <a:bodyPr wrap="square">
            <a:spAutoFit/>
          </a:bodyPr>
          <a:lstStyle>
            <a:lvl1pPr>
              <a:defRPr sz="160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6" name="Textplatzhalter 7"/>
          <p:cNvSpPr>
            <a:spLocks noGrp="1"/>
          </p:cNvSpPr>
          <p:nvPr>
            <p:ph type="body" sz="quarter" idx="15" hasCustomPrompt="1"/>
            <p:custDataLst>
              <p:tags r:id="rId4"/>
            </p:custDataLst>
          </p:nvPr>
        </p:nvSpPr>
        <p:spPr>
          <a:xfrm>
            <a:off x="3953935" y="2126401"/>
            <a:ext cx="1272117" cy="246221"/>
          </a:xfrm>
        </p:spPr>
        <p:txBody>
          <a:bodyPr wrap="square">
            <a:spAutoFit/>
          </a:bodyPr>
          <a:lstStyle>
            <a:lvl1pPr>
              <a:defRPr sz="1600" b="1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17" name="Textplatzhalter 7"/>
          <p:cNvSpPr>
            <a:spLocks noGrp="1"/>
          </p:cNvSpPr>
          <p:nvPr>
            <p:ph type="body" sz="quarter" idx="16" hasCustomPrompt="1"/>
            <p:custDataLst>
              <p:tags r:id="rId5"/>
            </p:custDataLst>
          </p:nvPr>
        </p:nvSpPr>
        <p:spPr>
          <a:xfrm>
            <a:off x="3953934" y="1766400"/>
            <a:ext cx="3094573" cy="246221"/>
          </a:xfrm>
        </p:spPr>
        <p:txBody>
          <a:bodyPr wrap="square">
            <a:spAutoFit/>
          </a:bodyPr>
          <a:lstStyle>
            <a:lvl1pPr>
              <a:defRPr sz="1600" b="1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18" name="Textplatzhalter 7"/>
          <p:cNvSpPr>
            <a:spLocks noGrp="1"/>
          </p:cNvSpPr>
          <p:nvPr>
            <p:ph type="body" sz="quarter" idx="17" hasCustomPrompt="1"/>
            <p:custDataLst>
              <p:tags r:id="rId6"/>
            </p:custDataLst>
          </p:nvPr>
        </p:nvSpPr>
        <p:spPr>
          <a:xfrm>
            <a:off x="5228168" y="2126401"/>
            <a:ext cx="1272117" cy="246221"/>
          </a:xfrm>
        </p:spPr>
        <p:txBody>
          <a:bodyPr wrap="square">
            <a:spAutoFit/>
          </a:bodyPr>
          <a:lstStyle>
            <a:lvl1pPr>
              <a:defRPr sz="1600"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0" name="Textplatzhalter 7"/>
          <p:cNvSpPr>
            <a:spLocks noGrp="1"/>
          </p:cNvSpPr>
          <p:nvPr>
            <p:ph type="body" sz="quarter" idx="19" hasCustomPrompt="1"/>
            <p:custDataLst>
              <p:tags r:id="rId7"/>
            </p:custDataLst>
          </p:nvPr>
        </p:nvSpPr>
        <p:spPr>
          <a:xfrm>
            <a:off x="6498168" y="2126401"/>
            <a:ext cx="1272117" cy="246221"/>
          </a:xfrm>
        </p:spPr>
        <p:txBody>
          <a:bodyPr wrap="square">
            <a:spAutoFit/>
          </a:bodyPr>
          <a:lstStyle>
            <a:lvl1pPr>
              <a:defRPr sz="1600"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2" name="Textplatzhalter 7"/>
          <p:cNvSpPr>
            <a:spLocks noGrp="1"/>
          </p:cNvSpPr>
          <p:nvPr>
            <p:ph type="body" sz="quarter" idx="21" hasCustomPrompt="1"/>
            <p:custDataLst>
              <p:tags r:id="rId8"/>
            </p:custDataLst>
          </p:nvPr>
        </p:nvSpPr>
        <p:spPr>
          <a:xfrm>
            <a:off x="7776635" y="2126401"/>
            <a:ext cx="1272117" cy="246221"/>
          </a:xfrm>
        </p:spPr>
        <p:txBody>
          <a:bodyPr wrap="square">
            <a:spAutoFit/>
          </a:bodyPr>
          <a:lstStyle>
            <a:lvl1pPr>
              <a:defRPr sz="1600"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4" name="Textplatzhalter 7"/>
          <p:cNvSpPr>
            <a:spLocks noGrp="1"/>
          </p:cNvSpPr>
          <p:nvPr>
            <p:ph type="body" sz="quarter" idx="23" hasCustomPrompt="1"/>
            <p:custDataLst>
              <p:tags r:id="rId9"/>
            </p:custDataLst>
          </p:nvPr>
        </p:nvSpPr>
        <p:spPr>
          <a:xfrm>
            <a:off x="9048752" y="2126401"/>
            <a:ext cx="1272117" cy="246221"/>
          </a:xfrm>
        </p:spPr>
        <p:txBody>
          <a:bodyPr wrap="square">
            <a:spAutoFit/>
          </a:bodyPr>
          <a:lstStyle>
            <a:lvl1pPr>
              <a:defRPr sz="1600" b="1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25" name="Textplatzhalter 7"/>
          <p:cNvSpPr>
            <a:spLocks noGrp="1"/>
          </p:cNvSpPr>
          <p:nvPr>
            <p:ph type="body" sz="quarter" idx="24" hasCustomPrompt="1"/>
            <p:custDataLst>
              <p:tags r:id="rId10"/>
            </p:custDataLst>
          </p:nvPr>
        </p:nvSpPr>
        <p:spPr>
          <a:xfrm>
            <a:off x="10327216" y="2126401"/>
            <a:ext cx="1272117" cy="246221"/>
          </a:xfrm>
        </p:spPr>
        <p:txBody>
          <a:bodyPr wrap="square">
            <a:spAutoFit/>
          </a:bodyPr>
          <a:lstStyle>
            <a:lvl1pPr>
              <a:defRPr sz="1600"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14" name="Titel 1"/>
          <p:cNvSpPr>
            <a:spLocks noGrp="1"/>
          </p:cNvSpPr>
          <p:nvPr>
            <p:ph type="title" hasCustomPrompt="1"/>
            <p:custDataLst>
              <p:tags r:id="rId11"/>
            </p:custDataLst>
          </p:nvPr>
        </p:nvSpPr>
        <p:spPr>
          <a:xfrm>
            <a:off x="609600" y="304801"/>
            <a:ext cx="10989733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CH" dirty="0"/>
              <a:t>Titel bearbeiten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19" name="Textplatzhalter 9"/>
          <p:cNvSpPr>
            <a:spLocks noGrp="1"/>
          </p:cNvSpPr>
          <p:nvPr>
            <p:ph type="body" sz="quarter" idx="13" hasCustomPrompt="1"/>
            <p:custDataLst>
              <p:tags r:id="rId12"/>
            </p:custDataLst>
          </p:nvPr>
        </p:nvSpPr>
        <p:spPr>
          <a:xfrm>
            <a:off x="609600" y="1327200"/>
            <a:ext cx="10989733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kt 5" hidden="1"/>
          <p:cNvGraphicFramePr>
            <a:graphicFrameLocks/>
          </p:cNvGraphicFramePr>
          <p:nvPr/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think-cell Slide" r:id="rId3" imgW="0" imgH="0" progId="">
                  <p:embed/>
                </p:oleObj>
              </mc:Choice>
              <mc:Fallback>
                <p:oleObj name="think-cell Slide" r:id="rId3" imgW="0" imgH="0" progId="">
                  <p:embed/>
                  <p:pic>
                    <p:nvPicPr>
                      <p:cNvPr id="6" name="Objekt 5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sverzeichn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kt 12" hidden="1"/>
          <p:cNvGraphicFramePr>
            <a:graphicFrameLocks/>
          </p:cNvGraphicFramePr>
          <p:nvPr/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think-cell Slide" r:id="rId5" imgW="0" imgH="0" progId="">
                  <p:embed/>
                </p:oleObj>
              </mc:Choice>
              <mc:Fallback>
                <p:oleObj name="think-cell Slide" r:id="rId5" imgW="0" imgH="0" progId="">
                  <p:embed/>
                  <p:pic>
                    <p:nvPicPr>
                      <p:cNvPr id="13" name="Objekt 12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609600" y="304801"/>
            <a:ext cx="10989733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CH"/>
              <a:t>Titel bearbeiten</a:t>
            </a:r>
            <a:br>
              <a:rPr lang="fr-CH"/>
            </a:br>
            <a:r>
              <a:rPr lang="fr-CH"/>
              <a:t>—</a:t>
            </a:r>
            <a:endParaRPr lang="fr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9600" y="1327201"/>
            <a:ext cx="10989733" cy="1692771"/>
          </a:xfrm>
        </p:spPr>
        <p:txBody>
          <a:bodyPr/>
          <a:lstStyle>
            <a:lvl1pPr marL="358775" indent="-358775">
              <a:spcAft>
                <a:spcPct val="50000"/>
              </a:spcAft>
              <a:buClr>
                <a:schemeClr val="tx1"/>
              </a:buClr>
              <a:buFont typeface="Lucida Grande" pitchFamily="-112" charset="0"/>
              <a:buAutoNum type="arabicPeriod"/>
              <a:defRPr/>
            </a:lvl1pPr>
          </a:lstStyle>
          <a:p>
            <a:pPr marL="358775" lvl="0" indent="-358775">
              <a:spcAft>
                <a:spcPct val="50000"/>
              </a:spcAft>
              <a:buClr>
                <a:schemeClr val="tx1"/>
              </a:buClr>
              <a:buFont typeface="Lucida Grande" pitchFamily="-112" charset="0"/>
              <a:buAutoNum type="arabicPeriod"/>
            </a:pPr>
            <a:r>
              <a:rPr lang="fr-FR" b="1">
                <a:latin typeface="Arial" charset="0"/>
              </a:rPr>
              <a:t>Cliquez pour modifier les styles du texte du masque</a:t>
            </a:r>
          </a:p>
          <a:p>
            <a:pPr marL="358775" lvl="1" indent="-358775">
              <a:spcAft>
                <a:spcPct val="50000"/>
              </a:spcAft>
              <a:buClr>
                <a:schemeClr val="tx1"/>
              </a:buClr>
              <a:buFont typeface="Lucida Grande" pitchFamily="-112" charset="0"/>
              <a:buAutoNum type="arabicPeriod"/>
            </a:pPr>
            <a:r>
              <a:rPr lang="fr-FR" b="1">
                <a:latin typeface="Arial" charset="0"/>
              </a:rPr>
              <a:t>Deuxième niveau</a:t>
            </a:r>
          </a:p>
          <a:p>
            <a:pPr marL="358775" lvl="2" indent="-358775">
              <a:spcAft>
                <a:spcPct val="50000"/>
              </a:spcAft>
              <a:buClr>
                <a:schemeClr val="tx1"/>
              </a:buClr>
              <a:buFont typeface="Lucida Grande" pitchFamily="-112" charset="0"/>
              <a:buAutoNum type="arabicPeriod"/>
            </a:pPr>
            <a:r>
              <a:rPr lang="fr-FR" b="1">
                <a:latin typeface="Arial" charset="0"/>
              </a:rPr>
              <a:t>Troisième niveau</a:t>
            </a:r>
          </a:p>
          <a:p>
            <a:pPr marL="358775" lvl="3" indent="-358775">
              <a:spcAft>
                <a:spcPct val="50000"/>
              </a:spcAft>
              <a:buClr>
                <a:schemeClr val="tx1"/>
              </a:buClr>
              <a:buFont typeface="Lucida Grande" pitchFamily="-112" charset="0"/>
              <a:buAutoNum type="arabicPeriod"/>
            </a:pPr>
            <a:r>
              <a:rPr lang="fr-FR" b="1">
                <a:latin typeface="Arial" charset="0"/>
              </a:rPr>
              <a:t>Quatrième niveau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kt 11" hidden="1"/>
          <p:cNvGraphicFramePr>
            <a:graphicFrameLocks/>
          </p:cNvGraphicFramePr>
          <p:nvPr/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think-cell Slide" r:id="rId5" imgW="0" imgH="0" progId="">
                  <p:embed/>
                </p:oleObj>
              </mc:Choice>
              <mc:Fallback>
                <p:oleObj name="think-cell Slide" r:id="rId5" imgW="0" imgH="0" progId="">
                  <p:embed/>
                  <p:pic>
                    <p:nvPicPr>
                      <p:cNvPr id="12" name="Objekt 11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platzhalter 7"/>
          <p:cNvSpPr>
            <a:spLocks noGrp="1"/>
          </p:cNvSpPr>
          <p:nvPr>
            <p:ph type="body" sz="quarter" idx="12"/>
            <p:custDataLst>
              <p:tags r:id="rId2"/>
            </p:custDataLst>
          </p:nvPr>
        </p:nvSpPr>
        <p:spPr>
          <a:xfrm>
            <a:off x="609600" y="1767142"/>
            <a:ext cx="10989733" cy="1846659"/>
          </a:xfrm>
        </p:spPr>
        <p:txBody>
          <a:bodyPr>
            <a:sp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 dirty="0"/>
          </a:p>
        </p:txBody>
      </p:sp>
      <p:sp>
        <p:nvSpPr>
          <p:cNvPr id="7" name="Textplatzhalter 9"/>
          <p:cNvSpPr>
            <a:spLocks noGrp="1"/>
          </p:cNvSpPr>
          <p:nvPr>
            <p:ph type="body" sz="quarter" idx="13" hasCustomPrompt="1"/>
            <p:custDataLst>
              <p:tags r:id="rId3"/>
            </p:custDataLst>
          </p:nvPr>
        </p:nvSpPr>
        <p:spPr>
          <a:xfrm>
            <a:off x="609600" y="1327800"/>
            <a:ext cx="10989733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7CDDD05F-6F63-41B7-AAC6-E59A08452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zweizeilig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kt 11" hidden="1"/>
          <p:cNvGraphicFramePr>
            <a:graphicFrameLocks/>
          </p:cNvGraphicFramePr>
          <p:nvPr/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name="think-cell Slide" r:id="rId6" imgW="0" imgH="0" progId="">
                  <p:embed/>
                </p:oleObj>
              </mc:Choice>
              <mc:Fallback>
                <p:oleObj name="think-cell Slide" r:id="rId6" imgW="0" imgH="0" progId="">
                  <p:embed/>
                  <p:pic>
                    <p:nvPicPr>
                      <p:cNvPr id="12" name="Objekt 11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609600" y="304800"/>
            <a:ext cx="10989733" cy="1477328"/>
          </a:xfrm>
        </p:spPr>
        <p:txBody>
          <a:bodyPr/>
          <a:lstStyle>
            <a:lvl1pPr>
              <a:defRPr/>
            </a:lvl1pPr>
          </a:lstStyle>
          <a:p>
            <a:r>
              <a:rPr lang="fr-CH" dirty="0"/>
              <a:t>Titel bearbeiten</a:t>
            </a:r>
            <a:br>
              <a:rPr lang="fr-CH" dirty="0"/>
            </a:br>
            <a:r>
              <a:rPr lang="fr-CH" dirty="0"/>
              <a:t>ligne 2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  <p:custDataLst>
              <p:tags r:id="rId3"/>
            </p:custDataLst>
          </p:nvPr>
        </p:nvSpPr>
        <p:spPr>
          <a:xfrm>
            <a:off x="609600" y="2266801"/>
            <a:ext cx="10989733" cy="1846659"/>
          </a:xfrm>
        </p:spPr>
        <p:txBody>
          <a:bodyPr>
            <a:sp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3" hasCustomPrompt="1"/>
            <p:custDataLst>
              <p:tags r:id="rId4"/>
            </p:custDataLst>
          </p:nvPr>
        </p:nvSpPr>
        <p:spPr>
          <a:xfrm>
            <a:off x="609600" y="1824000"/>
            <a:ext cx="10989733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zweispaltiger Text mit Faz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Objekt 23" hidden="1"/>
          <p:cNvGraphicFramePr>
            <a:graphicFrameLocks/>
          </p:cNvGraphicFramePr>
          <p:nvPr/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" name="think-cell Slide" r:id="rId9" imgW="0" imgH="0" progId="">
                  <p:embed/>
                </p:oleObj>
              </mc:Choice>
              <mc:Fallback>
                <p:oleObj name="think-cell Slide" r:id="rId9" imgW="0" imgH="0" progId="">
                  <p:embed/>
                  <p:pic>
                    <p:nvPicPr>
                      <p:cNvPr id="24" name="Objekt 23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609600" y="304800"/>
            <a:ext cx="10989733" cy="95197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CH" dirty="0"/>
              <a:t>Titel bearbeiten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25" name="Textplatzhalter 22"/>
          <p:cNvSpPr>
            <a:spLocks noGrp="1"/>
          </p:cNvSpPr>
          <p:nvPr>
            <p:ph type="body" sz="quarter" idx="13" hasCustomPrompt="1"/>
            <p:custDataLst>
              <p:tags r:id="rId3"/>
            </p:custDataLst>
          </p:nvPr>
        </p:nvSpPr>
        <p:spPr>
          <a:xfrm>
            <a:off x="6756399" y="1858224"/>
            <a:ext cx="4842935" cy="307777"/>
          </a:xfrm>
        </p:spPr>
        <p:txBody>
          <a:bodyPr wrap="square">
            <a:spAutoFit/>
          </a:bodyPr>
          <a:lstStyle>
            <a:lvl1pPr>
              <a:spcAft>
                <a:spcPts val="0"/>
              </a:spcAft>
              <a:defRPr sz="2000" b="1"/>
            </a:lvl1pPr>
            <a:lvl2pPr>
              <a:defRPr sz="1800" b="1"/>
            </a:lvl2pPr>
            <a:lvl3pPr>
              <a:defRPr sz="1800" b="1"/>
            </a:lvl3pPr>
            <a:lvl4pPr>
              <a:defRPr sz="1800" b="1"/>
            </a:lvl4pPr>
            <a:lvl5pPr>
              <a:defRPr sz="1800" b="1"/>
            </a:lvl5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32" name="Textplatzhalter 31"/>
          <p:cNvSpPr>
            <a:spLocks noGrp="1"/>
          </p:cNvSpPr>
          <p:nvPr>
            <p:ph type="body" sz="quarter" idx="18" hasCustomPrompt="1"/>
            <p:custDataLst>
              <p:tags r:id="rId4"/>
            </p:custDataLst>
          </p:nvPr>
        </p:nvSpPr>
        <p:spPr>
          <a:xfrm>
            <a:off x="609600" y="1327200"/>
            <a:ext cx="10989733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  <p:sp>
        <p:nvSpPr>
          <p:cNvPr id="34" name="Textplatzhalter 33"/>
          <p:cNvSpPr>
            <a:spLocks noGrp="1"/>
          </p:cNvSpPr>
          <p:nvPr>
            <p:ph type="body" sz="quarter" idx="19" hasCustomPrompt="1"/>
            <p:custDataLst>
              <p:tags r:id="rId5"/>
            </p:custDataLst>
          </p:nvPr>
        </p:nvSpPr>
        <p:spPr>
          <a:xfrm>
            <a:off x="609600" y="1858224"/>
            <a:ext cx="48432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 err="1"/>
              <a:t>Titel</a:t>
            </a:r>
            <a:endParaRPr lang="fr-CH" dirty="0"/>
          </a:p>
        </p:txBody>
      </p:sp>
      <p:sp>
        <p:nvSpPr>
          <p:cNvPr id="36" name="Textplatzhalter 35"/>
          <p:cNvSpPr>
            <a:spLocks noGrp="1"/>
          </p:cNvSpPr>
          <p:nvPr>
            <p:ph type="body" sz="quarter" idx="20"/>
            <p:custDataLst>
              <p:tags r:id="rId6"/>
            </p:custDataLst>
          </p:nvPr>
        </p:nvSpPr>
        <p:spPr>
          <a:xfrm>
            <a:off x="609600" y="2221364"/>
            <a:ext cx="4843200" cy="2154436"/>
          </a:xfrm>
        </p:spPr>
        <p:txBody>
          <a:bodyPr>
            <a:spAutoFit/>
          </a:bodyPr>
          <a:lstStyle>
            <a:lvl1pPr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 dirty="0"/>
          </a:p>
        </p:txBody>
      </p:sp>
      <p:sp>
        <p:nvSpPr>
          <p:cNvPr id="40" name="Textplatzhalter 39"/>
          <p:cNvSpPr>
            <a:spLocks noGrp="1"/>
          </p:cNvSpPr>
          <p:nvPr>
            <p:ph type="body" sz="quarter" idx="22"/>
            <p:custDataLst>
              <p:tags r:id="rId7"/>
            </p:custDataLst>
          </p:nvPr>
        </p:nvSpPr>
        <p:spPr>
          <a:xfrm>
            <a:off x="6756399" y="2221364"/>
            <a:ext cx="4842935" cy="2154436"/>
          </a:xfrm>
        </p:spPr>
        <p:txBody>
          <a:bodyPr wrap="square">
            <a:spAutoFit/>
          </a:bodyPr>
          <a:lstStyle>
            <a:lvl1pPr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zweispaltig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kt 12" hidden="1"/>
          <p:cNvGraphicFramePr>
            <a:graphicFrameLocks/>
          </p:cNvGraphicFramePr>
          <p:nvPr/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4" name="think-cell Slide" r:id="rId9" imgW="0" imgH="0" progId="">
                  <p:embed/>
                </p:oleObj>
              </mc:Choice>
              <mc:Fallback>
                <p:oleObj name="think-cell Slide" r:id="rId9" imgW="0" imgH="0" progId="">
                  <p:embed/>
                  <p:pic>
                    <p:nvPicPr>
                      <p:cNvPr id="13" name="Objekt 12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609600" y="304800"/>
            <a:ext cx="10989733" cy="948978"/>
          </a:xfrm>
        </p:spPr>
        <p:txBody>
          <a:bodyPr/>
          <a:lstStyle/>
          <a:p>
            <a:r>
              <a:rPr lang="fr-CH" dirty="0" err="1"/>
              <a:t>Titelmasterformat</a:t>
            </a:r>
            <a:r>
              <a:rPr lang="fr-CH" dirty="0"/>
              <a:t> </a:t>
            </a:r>
            <a:r>
              <a:rPr lang="fr-CH" dirty="0" err="1"/>
              <a:t>bearbeiten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19" name="Textplatzhalter 18"/>
          <p:cNvSpPr>
            <a:spLocks noGrp="1"/>
          </p:cNvSpPr>
          <p:nvPr>
            <p:ph type="body" sz="quarter" idx="16" hasCustomPrompt="1"/>
            <p:custDataLst>
              <p:tags r:id="rId3"/>
            </p:custDataLst>
          </p:nvPr>
        </p:nvSpPr>
        <p:spPr>
          <a:xfrm>
            <a:off x="609600" y="1328400"/>
            <a:ext cx="10937664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  <p:sp>
        <p:nvSpPr>
          <p:cNvPr id="21" name="Textplatzhalter 20"/>
          <p:cNvSpPr>
            <a:spLocks noGrp="1"/>
          </p:cNvSpPr>
          <p:nvPr>
            <p:ph type="body" sz="quarter" idx="17" hasCustomPrompt="1"/>
            <p:custDataLst>
              <p:tags r:id="rId4"/>
            </p:custDataLst>
          </p:nvPr>
        </p:nvSpPr>
        <p:spPr>
          <a:xfrm>
            <a:off x="609600" y="1857601"/>
            <a:ext cx="4907280" cy="307777"/>
          </a:xfrm>
        </p:spPr>
        <p:txBody>
          <a:bodyPr/>
          <a:lstStyle>
            <a:lvl1pPr>
              <a:defRPr b="1"/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fr-CH" dirty="0" err="1"/>
              <a:t>Titel</a:t>
            </a:r>
            <a:endParaRPr lang="fr-CH" dirty="0"/>
          </a:p>
        </p:txBody>
      </p:sp>
      <p:sp>
        <p:nvSpPr>
          <p:cNvPr id="23" name="Textplatzhalter 22"/>
          <p:cNvSpPr>
            <a:spLocks noGrp="1"/>
          </p:cNvSpPr>
          <p:nvPr>
            <p:ph type="body" sz="quarter" idx="18"/>
            <p:custDataLst>
              <p:tags r:id="rId5"/>
            </p:custDataLst>
          </p:nvPr>
        </p:nvSpPr>
        <p:spPr>
          <a:xfrm>
            <a:off x="609600" y="2297400"/>
            <a:ext cx="4907280" cy="2154436"/>
          </a:xfrm>
        </p:spPr>
        <p:txBody>
          <a:bodyPr>
            <a:spAutoFit/>
          </a:bodyPr>
          <a:lstStyle>
            <a:lvl1pPr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 dirty="0"/>
          </a:p>
        </p:txBody>
      </p:sp>
      <p:sp>
        <p:nvSpPr>
          <p:cNvPr id="25" name="Textplatzhalter 24"/>
          <p:cNvSpPr>
            <a:spLocks noGrp="1"/>
          </p:cNvSpPr>
          <p:nvPr>
            <p:ph type="body" sz="quarter" idx="19" hasCustomPrompt="1"/>
            <p:custDataLst>
              <p:tags r:id="rId6"/>
            </p:custDataLst>
          </p:nvPr>
        </p:nvSpPr>
        <p:spPr>
          <a:xfrm>
            <a:off x="6639984" y="1857601"/>
            <a:ext cx="4907280" cy="30777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7" name="Textplatzhalter 26"/>
          <p:cNvSpPr>
            <a:spLocks noGrp="1"/>
          </p:cNvSpPr>
          <p:nvPr>
            <p:ph type="body" sz="quarter" idx="20"/>
            <p:custDataLst>
              <p:tags r:id="rId7"/>
            </p:custDataLst>
          </p:nvPr>
        </p:nvSpPr>
        <p:spPr>
          <a:xfrm>
            <a:off x="6639984" y="2297400"/>
            <a:ext cx="4907280" cy="2154436"/>
          </a:xfrm>
        </p:spPr>
        <p:txBody>
          <a:bodyPr>
            <a:spAutoFit/>
          </a:bodyPr>
          <a:lstStyle>
            <a:lvl1pPr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2" name="Objekt 71" hidden="1"/>
          <p:cNvGraphicFramePr>
            <a:graphicFrameLocks/>
          </p:cNvGraphicFramePr>
          <p:nvPr/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8" name="think-cell Slide" r:id="rId25" imgW="0" imgH="0" progId="">
                  <p:embed/>
                </p:oleObj>
              </mc:Choice>
              <mc:Fallback>
                <p:oleObj name="think-cell Slide" r:id="rId25" imgW="0" imgH="0" progId="">
                  <p:embed/>
                  <p:pic>
                    <p:nvPicPr>
                      <p:cNvPr id="72" name="Objekt 71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609600" y="304800"/>
            <a:ext cx="10989731" cy="951970"/>
          </a:xfrm>
        </p:spPr>
        <p:txBody>
          <a:bodyPr/>
          <a:lstStyle/>
          <a:p>
            <a:r>
              <a:rPr lang="fr-CH" dirty="0"/>
              <a:t>Titelmasterformat bearbeiten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40" name="Textplatzhalter 39"/>
          <p:cNvSpPr>
            <a:spLocks noGrp="1"/>
          </p:cNvSpPr>
          <p:nvPr>
            <p:ph type="body" sz="quarter" idx="12" hasCustomPrompt="1"/>
            <p:custDataLst>
              <p:tags r:id="rId3"/>
            </p:custDataLst>
          </p:nvPr>
        </p:nvSpPr>
        <p:spPr>
          <a:xfrm>
            <a:off x="609600" y="1860001"/>
            <a:ext cx="2133600" cy="307777"/>
          </a:xfrm>
        </p:spPr>
        <p:txBody>
          <a:bodyPr/>
          <a:lstStyle>
            <a:lvl1pPr>
              <a:spcAft>
                <a:spcPts val="600"/>
              </a:spcAft>
              <a:defRPr b="1"/>
            </a:lvl1pPr>
          </a:lstStyle>
          <a:p>
            <a:pPr lvl="0"/>
            <a:r>
              <a:rPr lang="fr-CH" dirty="0" err="1"/>
              <a:t>Titel</a:t>
            </a:r>
            <a:endParaRPr lang="fr-CH" dirty="0"/>
          </a:p>
        </p:txBody>
      </p:sp>
      <p:sp>
        <p:nvSpPr>
          <p:cNvPr id="41" name="Textplatzhalter 39"/>
          <p:cNvSpPr>
            <a:spLocks noGrp="1"/>
          </p:cNvSpPr>
          <p:nvPr>
            <p:ph type="body" sz="quarter" idx="13" hasCustomPrompt="1"/>
            <p:custDataLst>
              <p:tags r:id="rId4"/>
            </p:custDataLst>
          </p:nvPr>
        </p:nvSpPr>
        <p:spPr>
          <a:xfrm>
            <a:off x="3024717" y="1860001"/>
            <a:ext cx="2136000" cy="307777"/>
          </a:xfrm>
        </p:spPr>
        <p:txBody>
          <a:bodyPr/>
          <a:lstStyle>
            <a:lvl1pPr>
              <a:spcAft>
                <a:spcPts val="600"/>
              </a:spcAft>
              <a:defRPr b="1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42" name="Textplatzhalter 39"/>
          <p:cNvSpPr>
            <a:spLocks noGrp="1"/>
          </p:cNvSpPr>
          <p:nvPr>
            <p:ph type="body" sz="quarter" idx="14" hasCustomPrompt="1"/>
            <p:custDataLst>
              <p:tags r:id="rId5"/>
            </p:custDataLst>
          </p:nvPr>
        </p:nvSpPr>
        <p:spPr>
          <a:xfrm>
            <a:off x="5441950" y="1860001"/>
            <a:ext cx="3729567" cy="307777"/>
          </a:xfrm>
        </p:spPr>
        <p:txBody>
          <a:bodyPr/>
          <a:lstStyle>
            <a:lvl1pPr>
              <a:spcAft>
                <a:spcPts val="600"/>
              </a:spcAft>
              <a:defRPr b="1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44" name="Textplatzhalter 39"/>
          <p:cNvSpPr>
            <a:spLocks noGrp="1"/>
          </p:cNvSpPr>
          <p:nvPr>
            <p:ph type="body" sz="quarter" idx="15" hasCustomPrompt="1"/>
            <p:custDataLst>
              <p:tags r:id="rId6"/>
            </p:custDataLst>
          </p:nvPr>
        </p:nvSpPr>
        <p:spPr>
          <a:xfrm>
            <a:off x="9429750" y="1860001"/>
            <a:ext cx="2169583" cy="307777"/>
          </a:xfrm>
        </p:spPr>
        <p:txBody>
          <a:bodyPr/>
          <a:lstStyle>
            <a:lvl1pPr>
              <a:spcAft>
                <a:spcPts val="600"/>
              </a:spcAft>
              <a:defRPr b="1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50" name="Textplatzhalter 49"/>
          <p:cNvSpPr>
            <a:spLocks noGrp="1"/>
          </p:cNvSpPr>
          <p:nvPr>
            <p:ph type="body" sz="quarter" idx="16"/>
            <p:custDataLst>
              <p:tags r:id="rId7"/>
            </p:custDataLst>
          </p:nvPr>
        </p:nvSpPr>
        <p:spPr>
          <a:xfrm>
            <a:off x="668866" y="2373323"/>
            <a:ext cx="2135487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1" name="Textplatzhalter 49"/>
          <p:cNvSpPr>
            <a:spLocks noGrp="1"/>
          </p:cNvSpPr>
          <p:nvPr>
            <p:ph type="body" sz="quarter" idx="17"/>
            <p:custDataLst>
              <p:tags r:id="rId8"/>
            </p:custDataLst>
          </p:nvPr>
        </p:nvSpPr>
        <p:spPr>
          <a:xfrm>
            <a:off x="3024717" y="2373323"/>
            <a:ext cx="2136000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2" name="Textplatzhalter 49"/>
          <p:cNvSpPr>
            <a:spLocks noGrp="1"/>
          </p:cNvSpPr>
          <p:nvPr>
            <p:ph type="body" sz="quarter" idx="18"/>
            <p:custDataLst>
              <p:tags r:id="rId9"/>
            </p:custDataLst>
          </p:nvPr>
        </p:nvSpPr>
        <p:spPr>
          <a:xfrm>
            <a:off x="5441950" y="2373324"/>
            <a:ext cx="3729567" cy="615553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3" name="Textplatzhalter 49"/>
          <p:cNvSpPr>
            <a:spLocks noGrp="1"/>
          </p:cNvSpPr>
          <p:nvPr>
            <p:ph type="body" sz="quarter" idx="19"/>
            <p:custDataLst>
              <p:tags r:id="rId10"/>
            </p:custDataLst>
          </p:nvPr>
        </p:nvSpPr>
        <p:spPr>
          <a:xfrm>
            <a:off x="9480531" y="2373323"/>
            <a:ext cx="2169600" cy="1231106"/>
          </a:xfrm>
        </p:spPr>
        <p:txBody>
          <a:bodyPr/>
          <a:lstStyle>
            <a:lvl1pPr>
              <a:spcAft>
                <a:spcPts val="600"/>
              </a:spcAft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4" name="Textplatzhalter 49"/>
          <p:cNvSpPr>
            <a:spLocks noGrp="1"/>
          </p:cNvSpPr>
          <p:nvPr>
            <p:ph type="body" sz="quarter" idx="20"/>
            <p:custDataLst>
              <p:tags r:id="rId11"/>
            </p:custDataLst>
          </p:nvPr>
        </p:nvSpPr>
        <p:spPr>
          <a:xfrm>
            <a:off x="666467" y="3093323"/>
            <a:ext cx="2136000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5" name="Textplatzhalter 49"/>
          <p:cNvSpPr>
            <a:spLocks noGrp="1"/>
          </p:cNvSpPr>
          <p:nvPr>
            <p:ph type="body" sz="quarter" idx="21"/>
            <p:custDataLst>
              <p:tags r:id="rId12"/>
            </p:custDataLst>
          </p:nvPr>
        </p:nvSpPr>
        <p:spPr>
          <a:xfrm>
            <a:off x="3024717" y="3093323"/>
            <a:ext cx="2136000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6" name="Textplatzhalter 49"/>
          <p:cNvSpPr>
            <a:spLocks noGrp="1"/>
          </p:cNvSpPr>
          <p:nvPr>
            <p:ph type="body" sz="quarter" idx="22"/>
            <p:custDataLst>
              <p:tags r:id="rId13"/>
            </p:custDataLst>
          </p:nvPr>
        </p:nvSpPr>
        <p:spPr>
          <a:xfrm>
            <a:off x="5441950" y="3093324"/>
            <a:ext cx="3729567" cy="615553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7" name="Textplatzhalter 49"/>
          <p:cNvSpPr>
            <a:spLocks noGrp="1"/>
          </p:cNvSpPr>
          <p:nvPr>
            <p:ph type="body" sz="quarter" idx="23"/>
            <p:custDataLst>
              <p:tags r:id="rId14"/>
            </p:custDataLst>
          </p:nvPr>
        </p:nvSpPr>
        <p:spPr>
          <a:xfrm>
            <a:off x="9480531" y="3093323"/>
            <a:ext cx="2169600" cy="1231106"/>
          </a:xfrm>
        </p:spPr>
        <p:txBody>
          <a:bodyPr/>
          <a:lstStyle>
            <a:lvl1pPr>
              <a:spcAft>
                <a:spcPts val="600"/>
              </a:spcAft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8" name="Textplatzhalter 49"/>
          <p:cNvSpPr>
            <a:spLocks noGrp="1"/>
          </p:cNvSpPr>
          <p:nvPr>
            <p:ph type="body" sz="quarter" idx="24"/>
            <p:custDataLst>
              <p:tags r:id="rId15"/>
            </p:custDataLst>
          </p:nvPr>
        </p:nvSpPr>
        <p:spPr>
          <a:xfrm>
            <a:off x="668867" y="3813323"/>
            <a:ext cx="2136000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9" name="Textplatzhalter 49"/>
          <p:cNvSpPr>
            <a:spLocks noGrp="1"/>
          </p:cNvSpPr>
          <p:nvPr>
            <p:ph type="body" sz="quarter" idx="25"/>
            <p:custDataLst>
              <p:tags r:id="rId16"/>
            </p:custDataLst>
          </p:nvPr>
        </p:nvSpPr>
        <p:spPr>
          <a:xfrm>
            <a:off x="3024717" y="3813323"/>
            <a:ext cx="2136000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0" name="Textplatzhalter 49"/>
          <p:cNvSpPr>
            <a:spLocks noGrp="1"/>
          </p:cNvSpPr>
          <p:nvPr>
            <p:ph type="body" sz="quarter" idx="26"/>
            <p:custDataLst>
              <p:tags r:id="rId17"/>
            </p:custDataLst>
          </p:nvPr>
        </p:nvSpPr>
        <p:spPr>
          <a:xfrm>
            <a:off x="5441950" y="3813323"/>
            <a:ext cx="3729567" cy="615553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1" name="Textplatzhalter 49"/>
          <p:cNvSpPr>
            <a:spLocks noGrp="1"/>
          </p:cNvSpPr>
          <p:nvPr>
            <p:ph type="body" sz="quarter" idx="27"/>
            <p:custDataLst>
              <p:tags r:id="rId18"/>
            </p:custDataLst>
          </p:nvPr>
        </p:nvSpPr>
        <p:spPr>
          <a:xfrm>
            <a:off x="9480531" y="3813323"/>
            <a:ext cx="2169600" cy="1231106"/>
          </a:xfrm>
        </p:spPr>
        <p:txBody>
          <a:bodyPr/>
          <a:lstStyle>
            <a:lvl1pPr>
              <a:spcAft>
                <a:spcPts val="600"/>
              </a:spcAft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2" name="Textplatzhalter 49"/>
          <p:cNvSpPr>
            <a:spLocks noGrp="1"/>
          </p:cNvSpPr>
          <p:nvPr>
            <p:ph type="body" sz="quarter" idx="28"/>
            <p:custDataLst>
              <p:tags r:id="rId19"/>
            </p:custDataLst>
          </p:nvPr>
        </p:nvSpPr>
        <p:spPr>
          <a:xfrm>
            <a:off x="668866" y="4533323"/>
            <a:ext cx="2135487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3" name="Textplatzhalter 49"/>
          <p:cNvSpPr>
            <a:spLocks noGrp="1"/>
          </p:cNvSpPr>
          <p:nvPr>
            <p:ph type="body" sz="quarter" idx="29"/>
            <p:custDataLst>
              <p:tags r:id="rId20"/>
            </p:custDataLst>
          </p:nvPr>
        </p:nvSpPr>
        <p:spPr>
          <a:xfrm>
            <a:off x="3024717" y="4533323"/>
            <a:ext cx="2136000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4" name="Textplatzhalter 49"/>
          <p:cNvSpPr>
            <a:spLocks noGrp="1"/>
          </p:cNvSpPr>
          <p:nvPr>
            <p:ph type="body" sz="quarter" idx="30"/>
            <p:custDataLst>
              <p:tags r:id="rId21"/>
            </p:custDataLst>
          </p:nvPr>
        </p:nvSpPr>
        <p:spPr>
          <a:xfrm>
            <a:off x="5441950" y="4533324"/>
            <a:ext cx="3729567" cy="615553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9" name="Textplatzhalter 68"/>
          <p:cNvSpPr>
            <a:spLocks noGrp="1"/>
          </p:cNvSpPr>
          <p:nvPr>
            <p:ph type="body" sz="quarter" idx="32" hasCustomPrompt="1"/>
            <p:custDataLst>
              <p:tags r:id="rId22"/>
            </p:custDataLst>
          </p:nvPr>
        </p:nvSpPr>
        <p:spPr>
          <a:xfrm>
            <a:off x="609599" y="1327200"/>
            <a:ext cx="10989732" cy="369332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lang="en-US" sz="2400" b="1" kern="1200" dirty="0" smtClean="0">
                <a:solidFill>
                  <a:schemeClr val="tx2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 lvl="0"/>
            <a:r>
              <a:rPr lang="fr-CH" dirty="0"/>
              <a:t>Sous-titre</a:t>
            </a:r>
          </a:p>
        </p:txBody>
      </p:sp>
      <p:sp>
        <p:nvSpPr>
          <p:cNvPr id="71" name="Textplatzhalter 70"/>
          <p:cNvSpPr>
            <a:spLocks noGrp="1"/>
          </p:cNvSpPr>
          <p:nvPr>
            <p:ph type="body" sz="quarter" idx="33"/>
            <p:custDataLst>
              <p:tags r:id="rId23"/>
            </p:custDataLst>
          </p:nvPr>
        </p:nvSpPr>
        <p:spPr>
          <a:xfrm>
            <a:off x="9480531" y="4533323"/>
            <a:ext cx="2169600" cy="1231106"/>
          </a:xfrm>
        </p:spPr>
        <p:txBody>
          <a:bodyPr/>
          <a:lstStyle>
            <a:lvl1pPr>
              <a:spcAft>
                <a:spcPts val="600"/>
              </a:spcAft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Foto Hochform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kt 11" hidden="1"/>
          <p:cNvGraphicFramePr>
            <a:graphicFrameLocks/>
          </p:cNvGraphicFramePr>
          <p:nvPr/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2" name="think-cell Slide" r:id="rId7" imgW="0" imgH="0" progId="">
                  <p:embed/>
                </p:oleObj>
              </mc:Choice>
              <mc:Fallback>
                <p:oleObj name="think-cell Slide" r:id="rId7" imgW="0" imgH="0" progId="">
                  <p:embed/>
                  <p:pic>
                    <p:nvPicPr>
                      <p:cNvPr id="12" name="Objekt 11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Bildplatzhalter 10"/>
          <p:cNvSpPr>
            <a:spLocks noGrp="1"/>
          </p:cNvSpPr>
          <p:nvPr>
            <p:ph type="pic" sz="quarter" idx="14"/>
            <p:custDataLst>
              <p:tags r:id="rId2"/>
            </p:custDataLst>
          </p:nvPr>
        </p:nvSpPr>
        <p:spPr>
          <a:xfrm>
            <a:off x="6400800" y="1327201"/>
            <a:ext cx="5200651" cy="307777"/>
          </a:xfrm>
        </p:spPr>
        <p:txBody>
          <a:bodyPr/>
          <a:lstStyle/>
          <a:p>
            <a:r>
              <a:rPr lang="fr-FR" dirty="0"/>
              <a:t>Cliquez sur l'icône pour ajouter une image</a:t>
            </a:r>
            <a:endParaRPr lang="fr-CH" dirty="0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609600" y="304801"/>
            <a:ext cx="10989733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CH"/>
              <a:t>Titel bearbeiten</a:t>
            </a:r>
            <a:br>
              <a:rPr lang="fr-CH"/>
            </a:br>
            <a:r>
              <a:rPr lang="fr-CH"/>
              <a:t>—</a:t>
            </a:r>
            <a:endParaRPr lang="fr-CH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  <p:custDataLst>
              <p:tags r:id="rId4"/>
            </p:custDataLst>
          </p:nvPr>
        </p:nvSpPr>
        <p:spPr>
          <a:xfrm>
            <a:off x="609600" y="1766400"/>
            <a:ext cx="5581651" cy="2154436"/>
          </a:xfrm>
        </p:spPr>
        <p:txBody>
          <a:bodyPr wrap="square">
            <a:sp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3" hasCustomPrompt="1"/>
            <p:custDataLst>
              <p:tags r:id="rId5"/>
            </p:custDataLst>
          </p:nvPr>
        </p:nvSpPr>
        <p:spPr>
          <a:xfrm>
            <a:off x="609600" y="1327200"/>
            <a:ext cx="5581651" cy="369332"/>
          </a:xfrm>
        </p:spPr>
        <p:txBody>
          <a:bodyPr wrap="square"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tags" Target="../tags/tag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ags" Target="../tags/tag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oleObject" Target="../embeddings/oleObject1.bin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ags" Target="../tags/tag5.xml"/><Relationship Id="rId10" Type="http://schemas.openxmlformats.org/officeDocument/2006/relationships/slideLayout" Target="../slideLayouts/slideLayout10.xml"/><Relationship Id="rId19" Type="http://schemas.openxmlformats.org/officeDocument/2006/relationships/vmlDrawing" Target="../drawings/vmlDrawing1.v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ags" Target="../tags/tag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34" name="Rectangle 10" hidden="1"/>
          <p:cNvGraphicFramePr>
            <a:graphicFrameLocks/>
          </p:cNvGraphicFramePr>
          <p:nvPr/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think-cell Slide" r:id="rId24" imgW="0" imgH="0" progId="">
                  <p:embed/>
                </p:oleObj>
              </mc:Choice>
              <mc:Fallback>
                <p:oleObj name="think-cell Slide" r:id="rId24" imgW="0" imgH="0" progId="">
                  <p:embed/>
                  <p:pic>
                    <p:nvPicPr>
                      <p:cNvPr id="1034" name="Rectangle 10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8" name="Title Placeholder 1"/>
          <p:cNvSpPr>
            <a:spLocks noGrp="1"/>
          </p:cNvSpPr>
          <p:nvPr>
            <p:ph type="title"/>
            <p:custDataLst>
              <p:tags r:id="rId20"/>
            </p:custDataLst>
          </p:nvPr>
        </p:nvSpPr>
        <p:spPr bwMode="auto">
          <a:xfrm>
            <a:off x="609600" y="306000"/>
            <a:ext cx="10989733" cy="9519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CH" dirty="0"/>
              <a:t>Titre exemple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  <p:custDataLst>
              <p:tags r:id="rId21"/>
            </p:custDataLst>
          </p:nvPr>
        </p:nvSpPr>
        <p:spPr bwMode="auto">
          <a:xfrm>
            <a:off x="609600" y="1371600"/>
            <a:ext cx="10989733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CH" dirty="0"/>
              <a:t>Texte principal</a:t>
            </a:r>
          </a:p>
          <a:p>
            <a:pPr lvl="1"/>
            <a:r>
              <a:rPr lang="fr-CH" dirty="0"/>
              <a:t>Premier niveau</a:t>
            </a:r>
          </a:p>
          <a:p>
            <a:pPr lvl="2"/>
            <a:r>
              <a:rPr lang="fr-CH" dirty="0"/>
              <a:t>Deuxième niveau</a:t>
            </a:r>
          </a:p>
          <a:p>
            <a:pPr lvl="3"/>
            <a:r>
              <a:rPr lang="fr-CH" dirty="0"/>
              <a:t>Troisième niveau</a:t>
            </a:r>
          </a:p>
          <a:p>
            <a:pPr lvl="4"/>
            <a:r>
              <a:rPr lang="fr-CH" dirty="0"/>
              <a:t>Quatrième niveau</a:t>
            </a:r>
          </a:p>
        </p:txBody>
      </p:sp>
      <p:sp>
        <p:nvSpPr>
          <p:cNvPr id="12" name="Rectangle 9"/>
          <p:cNvSpPr txBox="1">
            <a:spLocks noChangeArrowheads="1"/>
          </p:cNvSpPr>
          <p:nvPr>
            <p:custDataLst>
              <p:tags r:id="rId22"/>
            </p:custDataLst>
          </p:nvPr>
        </p:nvSpPr>
        <p:spPr bwMode="auto">
          <a:xfrm>
            <a:off x="11074400" y="6309320"/>
            <a:ext cx="53551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000">
                <a:solidFill>
                  <a:srgbClr val="7F7F7F"/>
                </a:solidFill>
              </a:defRPr>
            </a:lvl1pPr>
          </a:lstStyle>
          <a:p>
            <a:pPr marL="0" marR="0" lvl="0" indent="0" algn="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E691C44-51A5-42E3-AF9B-62E2D4E643F7}" type="slidenum">
              <a:rPr kumimoji="0" lang="fr-CH" sz="1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ＭＳ Ｐゴシック" pitchFamily="-112" charset="-128"/>
                <a:cs typeface="+mn-cs"/>
              </a:rPr>
              <a:pPr marL="0" marR="0" lvl="0" indent="0" algn="r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CH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-112" charset="-128"/>
              <a:cs typeface="+mn-cs"/>
            </a:endParaRPr>
          </a:p>
        </p:txBody>
      </p:sp>
      <p:cxnSp>
        <p:nvCxnSpPr>
          <p:cNvPr id="14" name="Straight Connector 13"/>
          <p:cNvCxnSpPr/>
          <p:nvPr>
            <p:custDataLst>
              <p:tags r:id="rId23"/>
            </p:custDataLst>
          </p:nvPr>
        </p:nvCxnSpPr>
        <p:spPr>
          <a:xfrm>
            <a:off x="600000" y="6192000"/>
            <a:ext cx="10992000" cy="1588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hf sldNum="0" hdr="0" dt="0"/>
  <p:txStyles>
    <p:titleStyle>
      <a:lvl1pPr algn="l" defTabSz="457200" rtl="0" eaLnBrk="1" fontAlgn="base" hangingPunct="1">
        <a:lnSpc>
          <a:spcPts val="3700"/>
        </a:lnSpc>
        <a:spcBef>
          <a:spcPct val="0"/>
        </a:spcBef>
        <a:spcAft>
          <a:spcPct val="0"/>
        </a:spcAft>
        <a:defRPr lang="de-DE" sz="3200" b="1" kern="1200" dirty="0">
          <a:solidFill>
            <a:schemeClr val="tx1"/>
          </a:solidFill>
          <a:latin typeface="Arial"/>
          <a:ea typeface="ＭＳ Ｐゴシック" pitchFamily="-112" charset="-128"/>
          <a:cs typeface="ＭＳ Ｐゴシック" pitchFamily="-112" charset="-128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</a:defRPr>
      </a:lvl9pPr>
    </p:titleStyle>
    <p:bodyStyle>
      <a:lvl1pPr algn="l" defTabSz="457200" rtl="0" eaLnBrk="1" fontAlgn="base" hangingPunct="1">
        <a:spcBef>
          <a:spcPct val="0"/>
        </a:spcBef>
        <a:spcAft>
          <a:spcPts val="600"/>
        </a:spcAft>
        <a:buClr>
          <a:srgbClr val="074EA1"/>
        </a:buClr>
        <a:buFont typeface="Lucida Grande" pitchFamily="-112" charset="0"/>
        <a:defRPr sz="2000" kern="1200">
          <a:solidFill>
            <a:schemeClr val="tx1"/>
          </a:solidFill>
          <a:latin typeface="Arial"/>
          <a:ea typeface="ＭＳ Ｐゴシック" pitchFamily="-112" charset="-128"/>
          <a:cs typeface="ＭＳ Ｐゴシック" pitchFamily="-112" charset="-128"/>
        </a:defRPr>
      </a:lvl1pPr>
      <a:lvl2pPr marL="273050" indent="-271463" algn="l" defTabSz="457200" rtl="0" eaLnBrk="1" fontAlgn="base" hangingPunct="1">
        <a:spcBef>
          <a:spcPct val="0"/>
        </a:spcBef>
        <a:spcAft>
          <a:spcPts val="600"/>
        </a:spcAft>
        <a:buClr>
          <a:schemeClr val="tx1"/>
        </a:buClr>
        <a:buSzPct val="100000"/>
        <a:buFont typeface="Arial"/>
        <a:buChar char="&gt;"/>
        <a:defRPr sz="2000" kern="1200">
          <a:solidFill>
            <a:schemeClr val="tx1"/>
          </a:solidFill>
          <a:latin typeface="Arial"/>
          <a:ea typeface="ＭＳ Ｐゴシック" pitchFamily="-112" charset="-128"/>
          <a:cs typeface="+mn-cs"/>
        </a:defRPr>
      </a:lvl2pPr>
      <a:lvl3pPr marL="539750" indent="-265113" algn="l" defTabSz="457200" rtl="0" eaLnBrk="1" fontAlgn="base" hangingPunct="1">
        <a:spcBef>
          <a:spcPct val="0"/>
        </a:spcBef>
        <a:spcAft>
          <a:spcPts val="600"/>
        </a:spcAft>
        <a:buClrTx/>
        <a:buSzPct val="100000"/>
        <a:buFont typeface="Arial"/>
        <a:buChar char="&gt;"/>
        <a:defRPr sz="2000" kern="1200" baseline="0">
          <a:solidFill>
            <a:schemeClr val="tx1"/>
          </a:solidFill>
          <a:latin typeface="Arial"/>
          <a:ea typeface="ＭＳ Ｐゴシック" pitchFamily="-112" charset="-128"/>
          <a:cs typeface="+mn-cs"/>
        </a:defRPr>
      </a:lvl3pPr>
      <a:lvl4pPr marL="803275" indent="-261938" algn="l" defTabSz="457200" rtl="0" eaLnBrk="1" fontAlgn="base" hangingPunct="1">
        <a:spcBef>
          <a:spcPct val="0"/>
        </a:spcBef>
        <a:spcAft>
          <a:spcPts val="600"/>
        </a:spcAft>
        <a:buClr>
          <a:srgbClr val="7F7F7F"/>
        </a:buClr>
        <a:buSzPct val="100000"/>
        <a:buFont typeface="Arial"/>
        <a:buChar char="&gt;"/>
        <a:defRPr sz="2000" kern="1200">
          <a:solidFill>
            <a:schemeClr val="tx1"/>
          </a:solidFill>
          <a:latin typeface="Arial"/>
          <a:ea typeface="ＭＳ Ｐゴシック" pitchFamily="-112" charset="-128"/>
          <a:cs typeface="+mn-cs"/>
        </a:defRPr>
      </a:lvl4pPr>
      <a:lvl5pPr marL="1076325" indent="-271463" algn="l" defTabSz="457200" rtl="0" eaLnBrk="1" fontAlgn="base" hangingPunct="1">
        <a:spcBef>
          <a:spcPct val="0"/>
        </a:spcBef>
        <a:spcAft>
          <a:spcPts val="600"/>
        </a:spcAft>
        <a:buClr>
          <a:srgbClr val="7F7F7F"/>
        </a:buClr>
        <a:buSzPct val="100000"/>
        <a:buFont typeface="Arial"/>
        <a:buChar char="&gt;"/>
        <a:defRPr sz="2000" kern="1200">
          <a:solidFill>
            <a:schemeClr val="tx1"/>
          </a:solidFill>
          <a:latin typeface="Arial"/>
          <a:ea typeface="ＭＳ Ｐゴシック" pitchFamily="-112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121.xml"/><Relationship Id="rId2" Type="http://schemas.openxmlformats.org/officeDocument/2006/relationships/tags" Target="../tags/tag120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19.bin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123.xml"/><Relationship Id="rId2" Type="http://schemas.openxmlformats.org/officeDocument/2006/relationships/tags" Target="../tags/tag122.xml"/><Relationship Id="rId1" Type="http://schemas.openxmlformats.org/officeDocument/2006/relationships/vmlDrawing" Target="../drawings/vmlDrawing20.vml"/><Relationship Id="rId6" Type="http://schemas.openxmlformats.org/officeDocument/2006/relationships/oleObject" Target="../embeddings/oleObject20.bin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125.xml"/><Relationship Id="rId2" Type="http://schemas.openxmlformats.org/officeDocument/2006/relationships/tags" Target="../tags/tag124.xml"/><Relationship Id="rId1" Type="http://schemas.openxmlformats.org/officeDocument/2006/relationships/vmlDrawing" Target="../drawings/vmlDrawing21.vml"/><Relationship Id="rId6" Type="http://schemas.openxmlformats.org/officeDocument/2006/relationships/oleObject" Target="../embeddings/oleObject21.bin"/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tags" Target="../tags/tag126.xml"/><Relationship Id="rId1" Type="http://schemas.openxmlformats.org/officeDocument/2006/relationships/vmlDrawing" Target="../drawings/vmlDrawing22.vml"/><Relationship Id="rId5" Type="http://schemas.openxmlformats.org/officeDocument/2006/relationships/oleObject" Target="../embeddings/oleObject21.bin"/><Relationship Id="rId4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tags" Target="../tags/tag127.xml"/><Relationship Id="rId1" Type="http://schemas.openxmlformats.org/officeDocument/2006/relationships/vmlDrawing" Target="../drawings/vmlDrawing23.vml"/><Relationship Id="rId5" Type="http://schemas.openxmlformats.org/officeDocument/2006/relationships/oleObject" Target="../embeddings/oleObject21.bin"/><Relationship Id="rId4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tags" Target="../tags/tag128.xml"/><Relationship Id="rId1" Type="http://schemas.openxmlformats.org/officeDocument/2006/relationships/vmlDrawing" Target="../drawings/vmlDrawing24.vml"/><Relationship Id="rId5" Type="http://schemas.openxmlformats.org/officeDocument/2006/relationships/oleObject" Target="../embeddings/oleObject21.bin"/><Relationship Id="rId4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130.xml"/><Relationship Id="rId7" Type="http://schemas.openxmlformats.org/officeDocument/2006/relationships/oleObject" Target="../embeddings/oleObject21.bin"/><Relationship Id="rId2" Type="http://schemas.openxmlformats.org/officeDocument/2006/relationships/tags" Target="../tags/tag129.xml"/><Relationship Id="rId1" Type="http://schemas.openxmlformats.org/officeDocument/2006/relationships/vmlDrawing" Target="../drawings/vmlDrawing25.vml"/><Relationship Id="rId6" Type="http://schemas.openxmlformats.org/officeDocument/2006/relationships/notesSlide" Target="../notesSlides/notesSlide7.xml"/><Relationship Id="rId5" Type="http://schemas.openxmlformats.org/officeDocument/2006/relationships/slideLayout" Target="../slideLayouts/slideLayout4.xml"/><Relationship Id="rId4" Type="http://schemas.openxmlformats.org/officeDocument/2006/relationships/tags" Target="../tags/tag13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kt 6" hidden="1"/>
          <p:cNvGraphicFramePr>
            <a:graphicFrameLocks/>
          </p:cNvGraphicFramePr>
          <p:nvPr/>
        </p:nvGraphicFramePr>
        <p:xfrm>
          <a:off x="152400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58" name="think-cell Slide" r:id="rId6" imgW="0" imgH="0" progId="">
                  <p:embed/>
                </p:oleObj>
              </mc:Choice>
              <mc:Fallback>
                <p:oleObj name="think-cell Slide" r:id="rId6" imgW="0" imgH="0" progId="">
                  <p:embed/>
                  <p:pic>
                    <p:nvPicPr>
                      <p:cNvPr id="7" name="Objekt 6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19" name="Titel 1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979614" y="1982093"/>
            <a:ext cx="8289925" cy="1897955"/>
          </a:xfrm>
        </p:spPr>
        <p:txBody>
          <a:bodyPr/>
          <a:lstStyle/>
          <a:p>
            <a:r>
              <a:rPr lang="en-US" sz="2000" b="0" dirty="0"/>
              <a:t>Funding application for collaborative project </a:t>
            </a:r>
            <a:br>
              <a:rPr lang="fr-CH" sz="2000" b="0" dirty="0"/>
            </a:br>
            <a:r>
              <a:rPr lang="fr-CH" dirty="0">
                <a:highlight>
                  <a:srgbClr val="FFFF00"/>
                </a:highlight>
              </a:rPr>
              <a:t>Project title</a:t>
            </a:r>
            <a:br>
              <a:rPr lang="fr-CH" dirty="0"/>
            </a:br>
            <a:r>
              <a:rPr lang="fr-CH" sz="2000" b="0" dirty="0"/>
              <a:t>Acronym : </a:t>
            </a:r>
            <a:r>
              <a:rPr lang="fr-CH" sz="2000" b="0" dirty="0">
                <a:highlight>
                  <a:srgbClr val="FFFF00"/>
                </a:highlight>
              </a:rPr>
              <a:t>xxx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9220" name="Textplatzhalter 13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979614" y="3998094"/>
            <a:ext cx="8289925" cy="1231106"/>
          </a:xfrm>
        </p:spPr>
        <p:txBody>
          <a:bodyPr/>
          <a:lstStyle/>
          <a:p>
            <a:pPr eaLnBrk="1" hangingPunct="1">
              <a:spcAft>
                <a:spcPct val="0"/>
              </a:spcAft>
            </a:pPr>
            <a:r>
              <a:rPr lang="fr-CH" sz="2000" dirty="0"/>
              <a:t>CAPE </a:t>
            </a:r>
            <a:r>
              <a:rPr lang="fr-CH" sz="2000" dirty="0" err="1">
                <a:highlight>
                  <a:srgbClr val="FFFF00"/>
                </a:highlight>
              </a:rPr>
              <a:t>dd.mm.yyyy</a:t>
            </a:r>
            <a:endParaRPr lang="fr-CH" sz="2000" dirty="0">
              <a:highlight>
                <a:srgbClr val="FFFF00"/>
              </a:highlight>
            </a:endParaRPr>
          </a:p>
          <a:p>
            <a:pPr eaLnBrk="1" hangingPunct="1">
              <a:spcAft>
                <a:spcPct val="0"/>
              </a:spcAft>
            </a:pPr>
            <a:endParaRPr lang="fr-CH" sz="2000" dirty="0"/>
          </a:p>
          <a:p>
            <a:pPr>
              <a:spcAft>
                <a:spcPct val="0"/>
              </a:spcAft>
            </a:pPr>
            <a:r>
              <a:rPr lang="fr-CH" sz="2000" dirty="0"/>
              <a:t>Requestors: 				</a:t>
            </a:r>
            <a:r>
              <a:rPr lang="fr-CH" sz="2000" dirty="0">
                <a:highlight>
                  <a:srgbClr val="FFFF00"/>
                </a:highlight>
              </a:rPr>
              <a:t>First Name, Name, High school / Institute</a:t>
            </a:r>
            <a:br>
              <a:rPr lang="fr-CH" sz="2000" dirty="0">
                <a:highlight>
                  <a:srgbClr val="FFFF00"/>
                </a:highlight>
              </a:rPr>
            </a:br>
            <a:r>
              <a:rPr lang="fr-CH" sz="2000" dirty="0"/>
              <a:t>							</a:t>
            </a:r>
            <a:r>
              <a:rPr lang="fr-CH" sz="2000" dirty="0">
                <a:highlight>
                  <a:srgbClr val="FFFF00"/>
                </a:highlight>
              </a:rPr>
              <a:t>First Name, Name, Compagny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82163CB-F6A9-4557-A0D8-DA3E993DF3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04801"/>
            <a:ext cx="10989733" cy="984885"/>
          </a:xfrm>
        </p:spPr>
        <p:txBody>
          <a:bodyPr/>
          <a:lstStyle/>
          <a:p>
            <a:r>
              <a:rPr lang="fr-CH" dirty="0">
                <a:solidFill>
                  <a:srgbClr val="3673B9"/>
                </a:solidFill>
              </a:rPr>
              <a:t>Information for presenters</a:t>
            </a:r>
            <a:br>
              <a:rPr lang="fr-CH" dirty="0">
                <a:solidFill>
                  <a:srgbClr val="3673B9"/>
                </a:solidFill>
              </a:rPr>
            </a:br>
            <a:r>
              <a:rPr lang="fr-CH" dirty="0">
                <a:solidFill>
                  <a:srgbClr val="3673B9"/>
                </a:solidFill>
              </a:rPr>
              <a:t>(slide to be deleted)</a:t>
            </a:r>
            <a:endParaRPr lang="fr-CH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D315AAC-DAC1-4475-BCC8-A72E0B47385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07031" y="1844824"/>
            <a:ext cx="10989733" cy="1538883"/>
          </a:xfrm>
        </p:spPr>
        <p:txBody>
          <a:bodyPr/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3673B9"/>
                </a:solidFill>
              </a:rPr>
              <a:t>You have 7 minutes of presentation and 7 minutes of Questions &amp; Answers (not 1 more minute!).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3673B9"/>
                </a:solidFill>
              </a:rPr>
              <a:t>The presentation template is imposed to ensure better time management and standardize the information presented.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3673B9"/>
                </a:solidFill>
              </a:rPr>
              <a:t>Keep in mind that the CAPE audience is not necessarily technical, it is important to simplify the technical information.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3673B9"/>
                </a:solidFill>
              </a:rPr>
              <a:t>INNOSQUARE is at your disposal to support you in the preparation of your presentation.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3673B9"/>
                </a:solidFill>
              </a:rPr>
              <a:t>The final presentation must be few days before the CAPE to </a:t>
            </a:r>
            <a:r>
              <a:rPr lang="fr-CH" sz="1600" dirty="0">
                <a:solidFill>
                  <a:srgbClr val="3673B9"/>
                </a:solidFill>
              </a:rPr>
              <a:t>INNOSQUARE</a:t>
            </a:r>
          </a:p>
        </p:txBody>
      </p:sp>
    </p:spTree>
    <p:extLst>
      <p:ext uri="{BB962C8B-B14F-4D97-AF65-F5344CB8AC3E}">
        <p14:creationId xmlns:p14="http://schemas.microsoft.com/office/powerpoint/2010/main" val="6132934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/>
          <p:cNvGraphicFramePr>
            <a:graphicFrameLocks/>
          </p:cNvGraphicFramePr>
          <p:nvPr/>
        </p:nvGraphicFramePr>
        <p:xfrm>
          <a:off x="152400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2" name="think-cell Slide" r:id="rId6" imgW="0" imgH="0" progId="">
                  <p:embed/>
                </p:oleObj>
              </mc:Choice>
              <mc:Fallback>
                <p:oleObj name="think-cell Slide" r:id="rId6" imgW="0" imgH="0" progId="">
                  <p:embed/>
                  <p:pic>
                    <p:nvPicPr>
                      <p:cNvPr id="8" name="Objekt 7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02" name="Rectangle 2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fr-CH" dirty="0"/>
              <a:t>Agenda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51203" name="Rectangle 3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3225380" y="2420888"/>
            <a:ext cx="8242300" cy="1477328"/>
          </a:xfrm>
        </p:spPr>
        <p:txBody>
          <a:bodyPr/>
          <a:lstStyle/>
          <a:p>
            <a:r>
              <a:rPr lang="fr-CH" sz="2400" dirty="0" err="1"/>
              <a:t>Context</a:t>
            </a:r>
            <a:r>
              <a:rPr lang="fr-CH" sz="2400" dirty="0"/>
              <a:t> </a:t>
            </a:r>
          </a:p>
          <a:p>
            <a:r>
              <a:rPr lang="fr-CH" sz="2400" dirty="0"/>
              <a:t>Projet </a:t>
            </a:r>
            <a:r>
              <a:rPr lang="fr-CH" sz="2400" dirty="0" err="1"/>
              <a:t>presentation</a:t>
            </a:r>
            <a:endParaRPr lang="fr-CH" sz="2400" dirty="0"/>
          </a:p>
          <a:p>
            <a:r>
              <a:rPr lang="fr-CH" sz="2400" dirty="0"/>
              <a:t>Impacts and </a:t>
            </a:r>
            <a:r>
              <a:rPr lang="fr-CH" sz="2400" dirty="0" err="1"/>
              <a:t>valorization</a:t>
            </a:r>
            <a:endParaRPr lang="fr-CH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 hidden="1"/>
          <p:cNvGraphicFramePr>
            <a:graphicFrameLocks/>
          </p:cNvGraphicFramePr>
          <p:nvPr/>
        </p:nvGraphicFramePr>
        <p:xfrm>
          <a:off x="152400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6" name="think-cell Slide" r:id="rId6" imgW="0" imgH="0" progId="">
                  <p:embed/>
                </p:oleObj>
              </mc:Choice>
              <mc:Fallback>
                <p:oleObj name="think-cell Slide" r:id="rId6" imgW="0" imgH="0" progId="">
                  <p:embed/>
                  <p:pic>
                    <p:nvPicPr>
                      <p:cNvPr id="5" name="Objekt 4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itle 25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9600" y="304801"/>
            <a:ext cx="10989733" cy="948978"/>
          </a:xfrm>
        </p:spPr>
        <p:txBody>
          <a:bodyPr/>
          <a:lstStyle/>
          <a:p>
            <a:r>
              <a:rPr lang="fr-CH" dirty="0" err="1"/>
              <a:t>Context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28" name="Text Placeholder 27"/>
          <p:cNvSpPr>
            <a:spLocks noGrp="1"/>
          </p:cNvSpPr>
          <p:nvPr>
            <p:ph type="body" sz="quarter" idx="12"/>
            <p:custDataLst>
              <p:tags r:id="rId3"/>
            </p:custDataLst>
          </p:nvPr>
        </p:nvSpPr>
        <p:spPr>
          <a:xfrm>
            <a:off x="609600" y="1756212"/>
            <a:ext cx="11391056" cy="307777"/>
          </a:xfrm>
        </p:spPr>
        <p:txBody>
          <a:bodyPr/>
          <a:lstStyle/>
          <a:p>
            <a:r>
              <a:rPr lang="en-US" dirty="0">
                <a:solidFill>
                  <a:srgbClr val="00A0DB"/>
                </a:solidFill>
              </a:rPr>
              <a:t>Present the context with 2-3 key points, image, photograph, graph, press article, etc.</a:t>
            </a:r>
            <a:endParaRPr lang="fr-CH" dirty="0">
              <a:solidFill>
                <a:srgbClr val="00A0DB"/>
              </a:solidFill>
            </a:endParaRPr>
          </a:p>
        </p:txBody>
      </p:sp>
      <p:sp>
        <p:nvSpPr>
          <p:cNvPr id="16" name="Espace réservé du texte 7">
            <a:extLst>
              <a:ext uri="{FF2B5EF4-FFF2-40B4-BE49-F238E27FC236}">
                <a16:creationId xmlns:a16="http://schemas.microsoft.com/office/drawing/2014/main" id="{9F8499DF-CB61-4020-BC7F-02C937981DD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9600" y="1327800"/>
            <a:ext cx="10989733" cy="369332"/>
          </a:xfrm>
        </p:spPr>
        <p:txBody>
          <a:bodyPr/>
          <a:lstStyle/>
          <a:p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5379608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 hidden="1"/>
          <p:cNvGraphicFramePr>
            <a:graphicFrameLocks/>
          </p:cNvGraphicFramePr>
          <p:nvPr/>
        </p:nvGraphicFramePr>
        <p:xfrm>
          <a:off x="152400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0" name="think-cell Slide" r:id="rId5" imgW="0" imgH="0" progId="">
                  <p:embed/>
                </p:oleObj>
              </mc:Choice>
              <mc:Fallback>
                <p:oleObj name="think-cell Slide" r:id="rId5" imgW="0" imgH="0" progId="">
                  <p:embed/>
                  <p:pic>
                    <p:nvPicPr>
                      <p:cNvPr id="5" name="Objekt 4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itle 25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9600" y="304801"/>
            <a:ext cx="10989733" cy="948978"/>
          </a:xfrm>
        </p:spPr>
        <p:txBody>
          <a:bodyPr/>
          <a:lstStyle/>
          <a:p>
            <a:r>
              <a:rPr lang="fr-CH" dirty="0"/>
              <a:t>Objectives, </a:t>
            </a:r>
            <a:r>
              <a:rPr lang="fr-CH" dirty="0" err="1"/>
              <a:t>methodology</a:t>
            </a:r>
            <a:r>
              <a:rPr lang="fr-CH" dirty="0"/>
              <a:t> and </a:t>
            </a:r>
            <a:r>
              <a:rPr lang="fr-CH" dirty="0" err="1"/>
              <a:t>delivrables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BE3E11A-B404-4107-9E16-4C9E7222CC3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09600" y="1921030"/>
            <a:ext cx="7358608" cy="2539157"/>
          </a:xfrm>
        </p:spPr>
        <p:txBody>
          <a:bodyPr/>
          <a:lstStyle/>
          <a:p>
            <a:r>
              <a:rPr lang="fr-CH" dirty="0">
                <a:solidFill>
                  <a:srgbClr val="00A0DB"/>
                </a:solidFill>
              </a:rPr>
              <a:t>Main </a:t>
            </a:r>
            <a:r>
              <a:rPr lang="fr-CH" dirty="0" err="1">
                <a:solidFill>
                  <a:srgbClr val="00A0DB"/>
                </a:solidFill>
              </a:rPr>
              <a:t>project</a:t>
            </a:r>
            <a:r>
              <a:rPr lang="fr-CH" dirty="0">
                <a:solidFill>
                  <a:srgbClr val="00A0DB"/>
                </a:solidFill>
              </a:rPr>
              <a:t> objectives</a:t>
            </a:r>
          </a:p>
          <a:p>
            <a:r>
              <a:rPr lang="fr-CH" dirty="0">
                <a:solidFill>
                  <a:srgbClr val="00A0DB"/>
                </a:solidFill>
              </a:rPr>
              <a:t>Illustration / photo to </a:t>
            </a:r>
            <a:r>
              <a:rPr lang="fr-CH" dirty="0" err="1">
                <a:solidFill>
                  <a:srgbClr val="00A0DB"/>
                </a:solidFill>
              </a:rPr>
              <a:t>illustrate</a:t>
            </a:r>
            <a:r>
              <a:rPr lang="fr-CH" dirty="0">
                <a:solidFill>
                  <a:srgbClr val="00A0DB"/>
                </a:solidFill>
              </a:rPr>
              <a:t> the </a:t>
            </a:r>
            <a:r>
              <a:rPr lang="fr-CH" dirty="0" err="1">
                <a:solidFill>
                  <a:srgbClr val="00A0DB"/>
                </a:solidFill>
              </a:rPr>
              <a:t>project</a:t>
            </a:r>
            <a:endParaRPr lang="fr-CH" dirty="0">
              <a:solidFill>
                <a:srgbClr val="00A0DB"/>
              </a:solidFill>
            </a:endParaRPr>
          </a:p>
          <a:p>
            <a:endParaRPr lang="fr-CH" dirty="0">
              <a:solidFill>
                <a:srgbClr val="00A0DB"/>
              </a:solidFill>
            </a:endParaRPr>
          </a:p>
          <a:p>
            <a:endParaRPr lang="fr-CH" dirty="0">
              <a:solidFill>
                <a:srgbClr val="00A0DB"/>
              </a:solidFill>
            </a:endParaRPr>
          </a:p>
          <a:p>
            <a:r>
              <a:rPr lang="fr-CH" dirty="0" err="1">
                <a:solidFill>
                  <a:srgbClr val="00A0DB"/>
                </a:solidFill>
              </a:rPr>
              <a:t>Methodology</a:t>
            </a:r>
            <a:r>
              <a:rPr lang="fr-CH" dirty="0">
                <a:solidFill>
                  <a:srgbClr val="00A0DB"/>
                </a:solidFill>
              </a:rPr>
              <a:t> </a:t>
            </a:r>
            <a:r>
              <a:rPr lang="fr-CH" dirty="0" err="1">
                <a:solidFill>
                  <a:srgbClr val="00A0DB"/>
                </a:solidFill>
              </a:rPr>
              <a:t>presented</a:t>
            </a:r>
            <a:r>
              <a:rPr lang="fr-CH" dirty="0">
                <a:solidFill>
                  <a:srgbClr val="00A0DB"/>
                </a:solidFill>
              </a:rPr>
              <a:t> </a:t>
            </a:r>
            <a:r>
              <a:rPr lang="fr-CH" dirty="0" err="1">
                <a:solidFill>
                  <a:srgbClr val="00A0DB"/>
                </a:solidFill>
              </a:rPr>
              <a:t>with</a:t>
            </a:r>
            <a:r>
              <a:rPr lang="fr-CH" dirty="0">
                <a:solidFill>
                  <a:srgbClr val="00A0DB"/>
                </a:solidFill>
              </a:rPr>
              <a:t> a simple </a:t>
            </a:r>
            <a:r>
              <a:rPr lang="fr-CH" dirty="0" err="1">
                <a:solidFill>
                  <a:srgbClr val="00A0DB"/>
                </a:solidFill>
              </a:rPr>
              <a:t>schema</a:t>
            </a:r>
            <a:r>
              <a:rPr lang="fr-CH" dirty="0">
                <a:solidFill>
                  <a:srgbClr val="00A0DB"/>
                </a:solidFill>
              </a:rPr>
              <a:t> if possible</a:t>
            </a:r>
          </a:p>
          <a:p>
            <a:r>
              <a:rPr lang="fr-CH" dirty="0">
                <a:solidFill>
                  <a:srgbClr val="00A0DB"/>
                </a:solidFill>
              </a:rPr>
              <a:t>3-5 key </a:t>
            </a:r>
            <a:r>
              <a:rPr lang="fr-CH" dirty="0" err="1">
                <a:solidFill>
                  <a:srgbClr val="00A0DB"/>
                </a:solidFill>
              </a:rPr>
              <a:t>delivrables</a:t>
            </a:r>
            <a:endParaRPr lang="fr-CH" dirty="0">
              <a:solidFill>
                <a:srgbClr val="00A0DB"/>
              </a:solidFill>
            </a:endParaRP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3266AE85-A025-4D53-A50F-F670661FE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40884948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 hidden="1"/>
          <p:cNvGraphicFramePr>
            <a:graphicFrameLocks/>
          </p:cNvGraphicFramePr>
          <p:nvPr/>
        </p:nvGraphicFramePr>
        <p:xfrm>
          <a:off x="152400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4" name="think-cell Slide" r:id="rId5" imgW="0" imgH="0" progId="">
                  <p:embed/>
                </p:oleObj>
              </mc:Choice>
              <mc:Fallback>
                <p:oleObj name="think-cell Slide" r:id="rId5" imgW="0" imgH="0" progId="">
                  <p:embed/>
                  <p:pic>
                    <p:nvPicPr>
                      <p:cNvPr id="5" name="Objekt 4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itle 25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9600" y="304801"/>
            <a:ext cx="10989733" cy="948978"/>
          </a:xfrm>
        </p:spPr>
        <p:txBody>
          <a:bodyPr/>
          <a:lstStyle/>
          <a:p>
            <a:r>
              <a:rPr lang="fr-CH" dirty="0" err="1"/>
              <a:t>Partners</a:t>
            </a:r>
            <a:r>
              <a:rPr lang="fr-CH" dirty="0"/>
              <a:t> and Budget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BE3E11A-B404-4107-9E16-4C9E7222CC3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09600" y="1921030"/>
            <a:ext cx="5959985" cy="1846659"/>
          </a:xfrm>
        </p:spPr>
        <p:txBody>
          <a:bodyPr/>
          <a:lstStyle/>
          <a:p>
            <a:r>
              <a:rPr lang="fr-CH" dirty="0" err="1">
                <a:solidFill>
                  <a:srgbClr val="00A0DB"/>
                </a:solidFill>
              </a:rPr>
              <a:t>Partners</a:t>
            </a:r>
            <a:r>
              <a:rPr lang="fr-CH" dirty="0">
                <a:solidFill>
                  <a:srgbClr val="00A0DB"/>
                </a:solidFill>
              </a:rPr>
              <a:t> (logos) </a:t>
            </a:r>
          </a:p>
          <a:p>
            <a:endParaRPr lang="fr-CH" dirty="0">
              <a:solidFill>
                <a:srgbClr val="00A0DB"/>
              </a:solidFill>
            </a:endParaRPr>
          </a:p>
          <a:p>
            <a:endParaRPr lang="fr-CH" dirty="0">
              <a:solidFill>
                <a:srgbClr val="00A0DB"/>
              </a:solidFill>
            </a:endParaRPr>
          </a:p>
          <a:p>
            <a:endParaRPr lang="fr-CH" dirty="0">
              <a:solidFill>
                <a:srgbClr val="00A0DB"/>
              </a:solidFill>
            </a:endParaRPr>
          </a:p>
          <a:p>
            <a:r>
              <a:rPr lang="fr-CH" dirty="0">
                <a:solidFill>
                  <a:srgbClr val="00A0DB"/>
                </a:solidFill>
              </a:rPr>
              <a:t>Fill budget </a:t>
            </a:r>
            <a:r>
              <a:rPr lang="fr-CH" dirty="0" err="1">
                <a:solidFill>
                  <a:srgbClr val="00A0DB"/>
                </a:solidFill>
              </a:rPr>
              <a:t>below</a:t>
            </a:r>
            <a:endParaRPr lang="fr-CH" dirty="0">
              <a:solidFill>
                <a:srgbClr val="00A0DB"/>
              </a:solidFill>
            </a:endParaRP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3266AE85-A025-4D53-A50F-F670661FE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CH" dirty="0"/>
          </a:p>
        </p:txBody>
      </p:sp>
      <p:graphicFrame>
        <p:nvGraphicFramePr>
          <p:cNvPr id="15" name="Tableau 14">
            <a:extLst>
              <a:ext uri="{FF2B5EF4-FFF2-40B4-BE49-F238E27FC236}">
                <a16:creationId xmlns:a16="http://schemas.microsoft.com/office/drawing/2014/main" id="{076E6B6E-8D47-4030-82C0-9E4780EEE3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4047597"/>
              </p:ext>
            </p:extLst>
          </p:nvPr>
        </p:nvGraphicFramePr>
        <p:xfrm>
          <a:off x="609600" y="3789040"/>
          <a:ext cx="5890235" cy="1608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45879">
                  <a:extLst>
                    <a:ext uri="{9D8B030D-6E8A-4147-A177-3AD203B41FA5}">
                      <a16:colId xmlns:a16="http://schemas.microsoft.com/office/drawing/2014/main" val="2283373342"/>
                    </a:ext>
                  </a:extLst>
                </a:gridCol>
                <a:gridCol w="1844356">
                  <a:extLst>
                    <a:ext uri="{9D8B030D-6E8A-4147-A177-3AD203B41FA5}">
                      <a16:colId xmlns:a16="http://schemas.microsoft.com/office/drawing/2014/main" val="1664966737"/>
                    </a:ext>
                  </a:extLst>
                </a:gridCol>
              </a:tblGrid>
              <a:tr h="402058">
                <a:tc>
                  <a:txBody>
                    <a:bodyPr/>
                    <a:lstStyle/>
                    <a:p>
                      <a:r>
                        <a:rPr lang="fr-CH" sz="1800" b="1" dirty="0">
                          <a:solidFill>
                            <a:sysClr val="windowText" lastClr="000000"/>
                          </a:solidFill>
                        </a:rPr>
                        <a:t>Total </a:t>
                      </a:r>
                      <a:r>
                        <a:rPr lang="fr-CH" sz="1800" b="1" dirty="0" err="1">
                          <a:solidFill>
                            <a:sysClr val="windowText" lastClr="000000"/>
                          </a:solidFill>
                        </a:rPr>
                        <a:t>project</a:t>
                      </a:r>
                      <a:r>
                        <a:rPr lang="fr-CH" sz="1800" b="1" dirty="0">
                          <a:solidFill>
                            <a:sysClr val="windowText" lastClr="000000"/>
                          </a:solidFill>
                        </a:rPr>
                        <a:t> budget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1800" b="1" dirty="0">
                          <a:solidFill>
                            <a:sysClr val="windowText" lastClr="000000"/>
                          </a:solidFill>
                        </a:rPr>
                        <a:t>CHF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986772807"/>
                  </a:ext>
                </a:extLst>
              </a:tr>
              <a:tr h="402058">
                <a:tc>
                  <a:txBody>
                    <a:bodyPr/>
                    <a:lstStyle/>
                    <a:p>
                      <a:r>
                        <a:rPr lang="fr-CH" sz="1800" dirty="0"/>
                        <a:t>NRP </a:t>
                      </a:r>
                      <a:r>
                        <a:rPr lang="fr-CH" sz="1800" dirty="0" err="1"/>
                        <a:t>funding</a:t>
                      </a:r>
                      <a:endParaRPr lang="fr-CH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1800" dirty="0"/>
                        <a:t>CHF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24297282"/>
                  </a:ext>
                </a:extLst>
              </a:tr>
              <a:tr h="402058">
                <a:tc>
                  <a:txBody>
                    <a:bodyPr/>
                    <a:lstStyle/>
                    <a:p>
                      <a:r>
                        <a:rPr lang="fr-CH" sz="1800" dirty="0" err="1"/>
                        <a:t>Partners</a:t>
                      </a:r>
                      <a:r>
                        <a:rPr lang="fr-CH" sz="1800" dirty="0"/>
                        <a:t> cash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1800" dirty="0"/>
                        <a:t>CHF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995403506"/>
                  </a:ext>
                </a:extLst>
              </a:tr>
              <a:tr h="402058">
                <a:tc>
                  <a:txBody>
                    <a:bodyPr/>
                    <a:lstStyle/>
                    <a:p>
                      <a:r>
                        <a:rPr lang="fr-CH" sz="1800" dirty="0" err="1"/>
                        <a:t>Partners</a:t>
                      </a:r>
                      <a:r>
                        <a:rPr lang="fr-CH" sz="1800" dirty="0"/>
                        <a:t> in-</a:t>
                      </a:r>
                      <a:r>
                        <a:rPr lang="fr-CH" sz="1800" dirty="0" err="1"/>
                        <a:t>kind</a:t>
                      </a:r>
                      <a:endParaRPr lang="fr-CH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1800" dirty="0"/>
                        <a:t>CHF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25865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30788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 hidden="1"/>
          <p:cNvGraphicFramePr>
            <a:graphicFrameLocks/>
          </p:cNvGraphicFramePr>
          <p:nvPr/>
        </p:nvGraphicFramePr>
        <p:xfrm>
          <a:off x="152400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78" name="think-cell Slide" r:id="rId5" imgW="0" imgH="0" progId="">
                  <p:embed/>
                </p:oleObj>
              </mc:Choice>
              <mc:Fallback>
                <p:oleObj name="think-cell Slide" r:id="rId5" imgW="0" imgH="0" progId="">
                  <p:embed/>
                  <p:pic>
                    <p:nvPicPr>
                      <p:cNvPr id="5" name="Objekt 4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itle 25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9600" y="304801"/>
            <a:ext cx="10989733" cy="948978"/>
          </a:xfrm>
        </p:spPr>
        <p:txBody>
          <a:bodyPr/>
          <a:lstStyle/>
          <a:p>
            <a:r>
              <a:rPr lang="fr-CH" dirty="0"/>
              <a:t>Impacts and </a:t>
            </a:r>
            <a:r>
              <a:rPr lang="fr-CH" dirty="0" err="1"/>
              <a:t>Valorization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BE3E11A-B404-4107-9E16-4C9E7222CC3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09600" y="1921030"/>
            <a:ext cx="5959985" cy="307777"/>
          </a:xfrm>
        </p:spPr>
        <p:txBody>
          <a:bodyPr/>
          <a:lstStyle/>
          <a:p>
            <a:r>
              <a:rPr lang="fr-CH" dirty="0">
                <a:solidFill>
                  <a:srgbClr val="00A0DB"/>
                </a:solidFill>
              </a:rPr>
              <a:t>For </a:t>
            </a:r>
            <a:r>
              <a:rPr lang="fr-CH" dirty="0" err="1">
                <a:solidFill>
                  <a:srgbClr val="00A0DB"/>
                </a:solidFill>
              </a:rPr>
              <a:t>partners</a:t>
            </a:r>
            <a:r>
              <a:rPr lang="fr-CH" dirty="0">
                <a:solidFill>
                  <a:srgbClr val="00A0DB"/>
                </a:solidFill>
              </a:rPr>
              <a:t> and for the Canton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3266AE85-A025-4D53-A50F-F670661FE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41102854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 hidden="1"/>
          <p:cNvGraphicFramePr>
            <a:graphicFrameLocks/>
          </p:cNvGraphicFramePr>
          <p:nvPr/>
        </p:nvGraphicFramePr>
        <p:xfrm>
          <a:off x="152400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2" name="think-cell Slide" r:id="rId7" imgW="0" imgH="0" progId="">
                  <p:embed/>
                </p:oleObj>
              </mc:Choice>
              <mc:Fallback>
                <p:oleObj name="think-cell Slide" r:id="rId7" imgW="0" imgH="0" progId="">
                  <p:embed/>
                  <p:pic>
                    <p:nvPicPr>
                      <p:cNvPr id="5" name="Objekt 4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itle 25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9600" y="304801"/>
            <a:ext cx="10989733" cy="984885"/>
          </a:xfrm>
        </p:spPr>
        <p:txBody>
          <a:bodyPr/>
          <a:lstStyle/>
          <a:p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3"/>
            <p:custDataLst>
              <p:tags r:id="rId3"/>
            </p:custDataLst>
          </p:nvPr>
        </p:nvSpPr>
        <p:spPr>
          <a:xfrm>
            <a:off x="609600" y="1327800"/>
            <a:ext cx="10989733" cy="553998"/>
          </a:xfrm>
        </p:spPr>
        <p:txBody>
          <a:bodyPr/>
          <a:lstStyle/>
          <a:p>
            <a:r>
              <a:rPr lang="fr-CH" sz="3600" dirty="0" err="1">
                <a:solidFill>
                  <a:schemeClr val="tx1"/>
                </a:solidFill>
              </a:rPr>
              <a:t>Thanks</a:t>
            </a:r>
            <a:r>
              <a:rPr lang="fr-CH" sz="3600" dirty="0">
                <a:solidFill>
                  <a:schemeClr val="tx1"/>
                </a:solidFill>
              </a:rPr>
              <a:t> for </a:t>
            </a:r>
            <a:r>
              <a:rPr lang="fr-CH" sz="3600" dirty="0" err="1">
                <a:solidFill>
                  <a:schemeClr val="tx1"/>
                </a:solidFill>
              </a:rPr>
              <a:t>your</a:t>
            </a:r>
            <a:r>
              <a:rPr lang="fr-CH" sz="3600" dirty="0">
                <a:solidFill>
                  <a:schemeClr val="tx1"/>
                </a:solidFill>
              </a:rPr>
              <a:t> attention</a:t>
            </a:r>
          </a:p>
        </p:txBody>
      </p:sp>
      <p:sp>
        <p:nvSpPr>
          <p:cNvPr id="8" name="Text Placeholder 27">
            <a:extLst>
              <a:ext uri="{FF2B5EF4-FFF2-40B4-BE49-F238E27FC236}">
                <a16:creationId xmlns:a16="http://schemas.microsoft.com/office/drawing/2014/main" id="{30D0AB66-CE03-4AE1-8476-D31D02376E4C}"/>
              </a:ext>
            </a:extLst>
          </p:cNvPr>
          <p:cNvSpPr txBox="1">
            <a:spLocks/>
          </p:cNvSpPr>
          <p:nvPr>
            <p:custDataLst>
              <p:tags r:id="rId4"/>
            </p:custDataLst>
          </p:nvPr>
        </p:nvSpPr>
        <p:spPr bwMode="auto">
          <a:xfrm>
            <a:off x="5375920" y="3573016"/>
            <a:ext cx="5832648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ts val="600"/>
              </a:spcAft>
              <a:buClr>
                <a:srgbClr val="074EA1"/>
              </a:buClr>
              <a:buFont typeface="Lucida Grande" pitchFamily="-112" charset="0"/>
              <a:defRPr sz="2000" kern="1200">
                <a:solidFill>
                  <a:schemeClr val="tx1"/>
                </a:solidFill>
                <a:latin typeface="Arial"/>
                <a:ea typeface="ＭＳ Ｐゴシック" pitchFamily="-112" charset="-128"/>
                <a:cs typeface="ＭＳ Ｐゴシック" pitchFamily="-112" charset="-128"/>
              </a:defRPr>
            </a:lvl1pPr>
            <a:lvl2pPr marL="273050" indent="-271463" algn="l" defTabSz="457200" rtl="0" eaLnBrk="1" fontAlgn="base" hangingPunct="1"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"/>
              <a:buChar char="&gt;"/>
              <a:defRPr sz="2000" kern="1200">
                <a:solidFill>
                  <a:schemeClr val="tx1"/>
                </a:solidFill>
                <a:latin typeface="Arial"/>
                <a:ea typeface="ＭＳ Ｐゴシック" pitchFamily="-112" charset="-128"/>
                <a:cs typeface="+mn-cs"/>
              </a:defRPr>
            </a:lvl2pPr>
            <a:lvl3pPr marL="539750" indent="-265113" algn="l" defTabSz="457200" rtl="0" eaLnBrk="1" fontAlgn="base" hangingPunct="1">
              <a:spcBef>
                <a:spcPct val="0"/>
              </a:spcBef>
              <a:spcAft>
                <a:spcPts val="600"/>
              </a:spcAft>
              <a:buClrTx/>
              <a:buSzPct val="100000"/>
              <a:buFont typeface="Arial"/>
              <a:buChar char="&gt;"/>
              <a:defRPr sz="2000" kern="1200" baseline="0">
                <a:solidFill>
                  <a:schemeClr val="tx1"/>
                </a:solidFill>
                <a:latin typeface="Arial"/>
                <a:ea typeface="ＭＳ Ｐゴシック" pitchFamily="-112" charset="-128"/>
                <a:cs typeface="+mn-cs"/>
              </a:defRPr>
            </a:lvl3pPr>
            <a:lvl4pPr marL="803275" indent="-261938" algn="l" defTabSz="457200" rtl="0" eaLnBrk="1" fontAlgn="base" hangingPunct="1">
              <a:spcBef>
                <a:spcPct val="0"/>
              </a:spcBef>
              <a:spcAft>
                <a:spcPts val="600"/>
              </a:spcAft>
              <a:buClr>
                <a:srgbClr val="7F7F7F"/>
              </a:buClr>
              <a:buSzPct val="100000"/>
              <a:buFont typeface="Arial"/>
              <a:buChar char="&gt;"/>
              <a:defRPr sz="2000" kern="1200">
                <a:solidFill>
                  <a:schemeClr val="tx1"/>
                </a:solidFill>
                <a:latin typeface="Arial"/>
                <a:ea typeface="ＭＳ Ｐゴシック" pitchFamily="-112" charset="-128"/>
                <a:cs typeface="+mn-cs"/>
              </a:defRPr>
            </a:lvl4pPr>
            <a:lvl5pPr marL="1076325" indent="-271463" algn="l" defTabSz="457200" rtl="0" eaLnBrk="1" fontAlgn="base" hangingPunct="1">
              <a:spcBef>
                <a:spcPct val="0"/>
              </a:spcBef>
              <a:spcAft>
                <a:spcPts val="600"/>
              </a:spcAft>
              <a:buClr>
                <a:srgbClr val="7F7F7F"/>
              </a:buClr>
              <a:buSzPct val="100000"/>
              <a:buFont typeface="Arial"/>
              <a:buChar char="&gt;"/>
              <a:defRPr sz="2000" kern="1200">
                <a:solidFill>
                  <a:schemeClr val="tx1"/>
                </a:solidFill>
                <a:latin typeface="Arial"/>
                <a:ea typeface="ＭＳ Ｐゴシック" pitchFamily="-112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CH"/>
              <a:t>Contact person:</a:t>
            </a:r>
          </a:p>
          <a:p>
            <a:pPr marL="531812" lvl="3" indent="0">
              <a:buFont typeface="Arial"/>
              <a:buNone/>
            </a:pPr>
            <a:r>
              <a:rPr lang="fr-CH"/>
              <a:t>First name and Name of project leader</a:t>
            </a:r>
          </a:p>
          <a:p>
            <a:pPr marL="531812" lvl="3" indent="0">
              <a:buFont typeface="Arial"/>
              <a:buNone/>
            </a:pPr>
            <a:r>
              <a:rPr lang="fr-CH"/>
              <a:t>Entity, function</a:t>
            </a:r>
          </a:p>
          <a:p>
            <a:pPr marL="531812" lvl="3" indent="0">
              <a:buFont typeface="Arial"/>
              <a:buNone/>
            </a:pPr>
            <a:r>
              <a:rPr lang="fr-CH"/>
              <a:t>Email address</a:t>
            </a:r>
          </a:p>
          <a:p>
            <a:pPr marL="531812" lvl="3" indent="0">
              <a:buFont typeface="Arial"/>
              <a:buNone/>
            </a:pPr>
            <a:r>
              <a:rPr lang="fr-CH"/>
              <a:t>Phone number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2833878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&gt;&lt;version val=&quot;17241&quot;/&gt;&lt;partner val=&quot;610&quot;/&gt;&lt;CPresentation id=&quot;1&quot;&gt;&lt;m_defprecNumber idref=&quot;2&quot;/&gt;&lt;m_defprecPercent idref=&quot;3&quot;/&gt;&lt;m_defprecDate idref=&quot;4&quot;/&gt;&lt;m_defprecYear idref=&quot;5&quot;/&gt;&lt;m_defprecQuarter idref=&quot;6&quot;/&gt;&lt;m_defprecMonth idref=&quot;7&quot;/&gt;&lt;m_defprecWeek idref=&quot;8&quot;/&gt;&lt;m_defprecDay idref=&quot;9&quot;/&gt;&lt;m_eweekdayFirstOfWeek val=&quot;2&quot;/&gt;&lt;m_mruColor&gt;&lt;m_vecMRU length=&quot;0&quot;/&gt;&lt;/m_mruColor&gt;&lt;/CPresentation&gt;&lt;CDefaultPrec id=&quot;9&quot;&gt;&lt;m_precDefault/&gt;&lt;/CDefaultPrec&gt;&lt;CDefaultPrec id=&quot;8&quot;&gt;&lt;m_precDefault/&gt;&lt;/CDefaultPrec&gt;&lt;CDefaultPrec id=&quot;7&quot;&gt;&lt;m_precDefault/&gt;&lt;/CDefaultPrec&gt;&lt;CDefaultPrec id=&quot;6&quot;&gt;&lt;m_precDefault/&gt;&lt;/CDefaultPrec&gt;&lt;CDefaultPrec id=&quot;5&quot;&gt;&lt;m_precDefault/&gt;&lt;/CDefaultPrec&gt;&lt;CDefaultPrec id=&quot;4&quot;&gt;&lt;m_precDefault/&gt;&lt;/CDefaultPrec&gt;&lt;CDefaultPrec id=&quot;3&quot;&gt;&lt;m_precDefault/&gt;&lt;/CDefaultPrec&gt;&lt;CDefaultPrec id=&quot;2&quot;&gt;&lt;m_precDefault&gt;&lt;m_chDecimalSymbol&gt;.&lt;/m_chDecimalSymbol&gt;&lt;m_nGroupingDigits val=&quot;3&quot;/&gt;&lt;m_chGroupingSymbol&gt;,&lt;/m_chGroupingSymbol&gt;&lt;/m_precDefault&gt;&lt;/CDefaultPrec&gt;&lt;/root&gt;"/>
  <p:tag name="THINKCELLUNDODONOTDELETE" val="97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S8po.KPOUa92EW_magsRw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L2FWu6gSkedwt.qosQYxw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t3Z3zvelkStbdeqAbjncQ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wBtcRW_7k.Lg7R_WbzH7A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41axcBrXY0O8o_zDdqgvhA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r5.VZZp02vpaqtGlH72g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Em_IIOrskG7At0_9VXjsw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o5xNoK89UiMFZps9fNjDA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ZIqYYl58U.HA2IWrFop5g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mR1MWD24UCNuV7CdDjtmg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RbMUvC9iEKmxF2d_zsnbQ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BP2Twpfw0es_0Ef6GzFUA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rAb6THjB0.Qx.gMKU.MuA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RhbzptNhUGORQRqJt_NqA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D2pyKew3kauPGjbB454WQ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flg_A3zpUebXoP7j18taA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SaTyj5YvUaJJtxzF6WRJw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4PDt2TuDUmR.8qF7emGSg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oFu00gPKEGlR1HLQQREHA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djjC08DV06dubSg4OqcrQ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JMDq6TeWkeMQhxGrLkuBw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.CIaNGrYFE67xHP8GU1Oxw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ncIAidDe0CK2UT9hFEcHw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wIO_X8a8EOlkrwbFKjsCA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9t_wHLYiUm8r9R01aEHbg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XJQR.GDT0SVedDtokDhjw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s8AnYFRkECT4xTGrsNTzg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J82GD7GbEq6VOFyXqcDzg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4fb4H25OEWG0swWMcDBuw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J82GD7GbEq6VOFyXqcDzg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J82GD7GbEq6VOFyXqcDzg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J82GD7GbEq6VOFyXqcDzg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J82GD7GbEq6VOFyXqcDzg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GO_afZWS0en2eIkfuA5Cw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lXKQ8GzWU2i8iDdIjKiJQ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4fb4H25OEWG0swWMcDBuw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Eb9xXlvR0qXGT085sU3JQ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0mMjfHteEmzmQfw51husw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rn.U7.6oUaF1O3zR_jtJw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0yIFWRYqEWoNtXC4EU55Q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plCzs5vn0.8OltwwFLzKQ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4pwaWU0Oo0iR0NyOa8yXww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qfXHW1kWUKLs9ATDQGhlg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Td7qwKFskywuFNf7c6mWQ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Ar5SnjbNkmCmSwVwGhOfg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ImMnhcfmEu6NxvxhbUyhQ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XZ8AZCD8UeZkUUdDQ2WTg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0QXonm0I0yTQJbHV98.7Q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4cFqxC72EO0j7OS.e1peQ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vfYx3XxPUWQYFwP5A1A9g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kvJ9uYDkUOKCr1flStWKw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41v6NOILEW69a4s4CGIOw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V51Mhehk0q1kDurBnQ9uw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z0O8inKpkaPMDOlqXHXDA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VWtP3vYNEGKqOTfHqeKEw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zPd80wKkE2zWgD85ujG1A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3etYglpG60qwabxvSLRFug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4zjQEb6oEO0wZ.ll6MH5Q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qZPykyDLEeTmXMUWEKUFg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NBZACTOPUC8AEvAeo3dLw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U6k52bJzUygnY9vy1Qmhg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7cGUXuKd0e8Li0VWgpxYg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IcjGV1V8USUZzQ5Qafi2w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vsfi_QJ9GE.FgrUSb0CVbg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yHOW_lsy062ckfi72JsGg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9YRArEh7UKbVaP5PLddKA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2DnPXl6L0aBUUAOCe5RFg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Kgae8yN60Ovb_wqNKvp1w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tWDUjgVv0yXkNfKyWJchw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f2AXIAJ4katdi7F2Qs3Nw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DQ1PN7AdUevfGMpIopSrQ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XHaElwG0UynFNRDwZ9i_g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FIU40Yv6Ei_cQjpYNnbOg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IvEwv52XUqc0jASAF2z6Q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15P13O_XUS22f1O9GO4NA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oOHqNWL6U._QAZvZ6KEkw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Gm5_F3NgUOOSEVd7Wjdug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WYSPa5Drk2uKbOd_ITy8A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x9rJ5B0Sk6TIcbbMPxxHA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Z3qSY6gkEuC.p80EDCj9w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Be73At64EulMcqvFIJimQ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CoeYJ4x70Ce7GZWb0zzcA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62wiXgURkiu1gQLguog8w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voZZmkIMkKrl5W4qOz2CQ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r3_ifCxi0isfBjuppE_tQ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sCOL5l2OEyg5GMenReJYw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ST5YASkW0CtfSjcOQ7Xww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cB.3HXqkkOXqZ5ijI2cwg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hqeSk_U4kielR5KtW710A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J653qi4t0ednie_A.PWYA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XWqRyEWkk6Yc4eT3H3AWQ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OGk.Q_7K06L_ewkD_Ffuw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dBhgp4wekmPgijkV0nRMw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UiZHkhXOkuz8vazoNZ.Sw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KTLH8DVyky4qsYxWMid2Q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IKdwW36kEeE8tdV0C1IRA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hZDENdHfEKcHIBpfJJz8Q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OHp437Chkm1mmM1EFDa1g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_bpq8.hnEqOEHzDw3vzZQ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I6fffcHEkOVDmrMWy95Xw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_208LiZcUmVn.NmgP_6Yw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1t0WO3gHRU6FQgSs_DF5Fg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sE0rbnS60GqWS7AKyyAMA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PXdH7i4bUyyi3ISQ2Ei6A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zF93ARm.UawR6jpOiCYOQ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iXWyiyfzUik5vmyVaEecw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Umrktc1hEG3yk3IKphgTQ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rFNlbYOgkqw.thvIi6exg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yf6spNYc0KUFyu10RWzcA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UboUdej_kCDmiJ2ZaXP3w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zqWSQ0_F0qf1PTjrE3udw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5X68oGXD20awmirCuB5n8g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EPOJBX2SU2unl8pQuItXA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88hZSIv5UOe9U3PXpjNBg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GCulKUU8EqlKMbDb8XpHA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oud4iaBU0O8wmMwQPxHcA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8UpCQ.BsEOusXO_ZVlGog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Row06plV0uEgUr6IkmZJQ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Tsz1C2HgUyjm0mS9ojn5Q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PX6veYTtEGQkwFfGHfMUA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C7RNwVqw0Kk01Hzn0j1Cw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38uG0Slc7k2jfnBAh9hIXw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NFdTn1fmUiVf.ddxpzNWg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kuES4EQYkGE6DIQt1jElw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Uo4tr98skyYTdgad_raQQ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w5K2LMU5UmCzyDROhQzLA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s_vHq95.E2Krl_Xy04Mag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QkiZa1bqEO5SQtJLvkoAA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8Dses13tUqS1yajR7o.Fw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.u7FRle6U64Jxqp7mvuHg"/>
</p:tagLst>
</file>

<file path=ppt/theme/theme1.xml><?xml version="1.0" encoding="utf-8"?>
<a:theme xmlns:a="http://schemas.openxmlformats.org/drawingml/2006/main" name="pp_etat_fribourg_en_bas">
  <a:themeElements>
    <a:clrScheme name="Staat Fribourg">
      <a:dk1>
        <a:srgbClr val="000000"/>
      </a:dk1>
      <a:lt1>
        <a:srgbClr val="FFFFFF"/>
      </a:lt1>
      <a:dk2>
        <a:srgbClr val="7F7F7F"/>
      </a:dk2>
      <a:lt2>
        <a:srgbClr val="C0C0C0"/>
      </a:lt2>
      <a:accent1>
        <a:srgbClr val="D4DADE"/>
      </a:accent1>
      <a:accent2>
        <a:srgbClr val="98ADC2"/>
      </a:accent2>
      <a:accent3>
        <a:srgbClr val="5D7FA1"/>
      </a:accent3>
      <a:accent4>
        <a:srgbClr val="4A6580"/>
      </a:accent4>
      <a:accent5>
        <a:srgbClr val="E6EAEC"/>
      </a:accent5>
      <a:accent6>
        <a:srgbClr val="899CB0"/>
      </a:accent6>
      <a:hlink>
        <a:srgbClr val="5D7FA1"/>
      </a:hlink>
      <a:folHlink>
        <a:srgbClr val="4A65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>
          <a:solidFill>
            <a:schemeClr val="accent1"/>
          </a:solidFill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1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vert="horz" wrap="square" lIns="0" tIns="0" rIns="0" bIns="0" rtlCol="0">
        <a:spAutoFit/>
      </a:bodyPr>
      <a:lstStyle>
        <a:defPPr>
          <a:lnSpc>
            <a:spcPts val="1900"/>
          </a:lnSpc>
          <a:spcAft>
            <a:spcPts val="600"/>
          </a:spcAft>
          <a:buClr>
            <a:srgbClr val="074EA1"/>
          </a:buClr>
          <a:defRPr sz="1600" b="1" dirty="0" err="1" smtClean="0"/>
        </a:defPPr>
      </a:lstStyle>
    </a:txDef>
  </a:objectDefaults>
  <a:extraClrSchemeLst>
    <a:extraClrScheme>
      <a:clrScheme name="FDP_Powerpointvorlage_DE_4_logos 1">
        <a:dk1>
          <a:srgbClr val="000000"/>
        </a:dk1>
        <a:lt1>
          <a:srgbClr val="FFFFFF"/>
        </a:lt1>
        <a:dk2>
          <a:srgbClr val="7F7F7F"/>
        </a:dk2>
        <a:lt2>
          <a:srgbClr val="C0C0C0"/>
        </a:lt2>
        <a:accent1>
          <a:srgbClr val="D4DADE"/>
        </a:accent1>
        <a:accent2>
          <a:srgbClr val="98ADC2"/>
        </a:accent2>
        <a:accent3>
          <a:srgbClr val="FFFFFF"/>
        </a:accent3>
        <a:accent4>
          <a:srgbClr val="000000"/>
        </a:accent4>
        <a:accent5>
          <a:srgbClr val="E6EAEC"/>
        </a:accent5>
        <a:accent6>
          <a:srgbClr val="899CB0"/>
        </a:accent6>
        <a:hlink>
          <a:srgbClr val="5D7FA1"/>
        </a:hlink>
        <a:folHlink>
          <a:srgbClr val="4A65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76584b67-a7e9-4a55-be01-8955a44b6edb">6424TND5UH7S-445532662-308</_dlc_DocId>
    <_dlc_DocIdUrl xmlns="76584b67-a7e9-4a55-be01-8955a44b6edb">
      <Url>https://projet.hefr.ch/sites/Inno20-23/_layouts/15/DocIdRedir.aspx?ID=6424TND5UH7S-445532662-308</Url>
      <Description>6424TND5UH7S-445532662-308</Description>
    </_dlc_DocIdUrl>
  </documentManagement>
</p:properti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84F2D85F1E8A244A92F84286B71EB85" ma:contentTypeVersion="1" ma:contentTypeDescription="Create a new document." ma:contentTypeScope="" ma:versionID="404aaa04f78874d85faddae0b79d0c01">
  <xsd:schema xmlns:xsd="http://www.w3.org/2001/XMLSchema" xmlns:xs="http://www.w3.org/2001/XMLSchema" xmlns:p="http://schemas.microsoft.com/office/2006/metadata/properties" xmlns:ns2="16cccf87-4c18-4fc1-bb18-31b3485ec9c0" xmlns:ns3="76584b67-a7e9-4a55-be01-8955a44b6edb" targetNamespace="http://schemas.microsoft.com/office/2006/metadata/properties" ma:root="true" ma:fieldsID="91d440d05d29d3d9d9d2ba403ad87667" ns2:_="" ns3:_="">
    <xsd:import namespace="16cccf87-4c18-4fc1-bb18-31b3485ec9c0"/>
    <xsd:import namespace="76584b67-a7e9-4a55-be01-8955a44b6ed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ccf87-4c18-4fc1-bb18-31b3485ec9c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584b67-a7e9-4a55-be01-8955a44b6edb" elementFormDefault="qualified">
    <xsd:import namespace="http://schemas.microsoft.com/office/2006/documentManagement/types"/>
    <xsd:import namespace="http://schemas.microsoft.com/office/infopath/2007/PartnerControls"/>
    <xsd:element name="_dlc_DocId" ma:index="9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0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DCF5D2B-3932-462E-9C09-F84599A3287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68D7E05-D642-4901-96CD-ED0C8C7F2378}">
  <ds:schemaRefs>
    <ds:schemaRef ds:uri="http://schemas.microsoft.com/office/2006/metadata/properties"/>
    <ds:schemaRef ds:uri="76584b67-a7e9-4a55-be01-8955a44b6edb"/>
    <ds:schemaRef ds:uri="http://schemas.microsoft.com/office/2006/documentManagement/types"/>
    <ds:schemaRef ds:uri="http://purl.org/dc/dcmitype/"/>
    <ds:schemaRef ds:uri="http://www.w3.org/XML/1998/namespace"/>
    <ds:schemaRef ds:uri="http://schemas.openxmlformats.org/package/2006/metadata/core-properties"/>
    <ds:schemaRef ds:uri="16cccf87-4c18-4fc1-bb18-31b3485ec9c0"/>
    <ds:schemaRef ds:uri="http://schemas.microsoft.com/office/infopath/2007/PartnerControls"/>
    <ds:schemaRef ds:uri="http://purl.org/dc/terms/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BF501EF4-27BE-4CAD-A83B-31E327E165A4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4A012854-67FF-4D8C-99CD-63C7ACCB656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6cccf87-4c18-4fc1-bb18-31b3485ec9c0"/>
    <ds:schemaRef ds:uri="76584b67-a7e9-4a55-be01-8955a44b6ed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pp_promfr_10_11_2010_de_fr</Template>
  <TotalTime>0</TotalTime>
  <Words>212</Words>
  <Application>Microsoft Office PowerPoint</Application>
  <PresentationFormat>Grand écran</PresentationFormat>
  <Paragraphs>53</Paragraphs>
  <Slides>8</Slides>
  <Notes>7</Notes>
  <HiddenSlides>0</HiddenSlides>
  <MMClips>0</MMClips>
  <ScaleCrop>false</ScaleCrop>
  <HeadingPairs>
    <vt:vector size="8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4" baseType="lpstr">
      <vt:lpstr>ＭＳ Ｐゴシック</vt:lpstr>
      <vt:lpstr>Arial</vt:lpstr>
      <vt:lpstr>Calibri</vt:lpstr>
      <vt:lpstr>Lucida Grande</vt:lpstr>
      <vt:lpstr>pp_etat_fribourg_en_bas</vt:lpstr>
      <vt:lpstr>think-cell Slide</vt:lpstr>
      <vt:lpstr>Funding application for collaborative project  Project title Acronym : xxx —</vt:lpstr>
      <vt:lpstr>Information for presenters (slide to be deleted)</vt:lpstr>
      <vt:lpstr>Agenda —</vt:lpstr>
      <vt:lpstr>Context —</vt:lpstr>
      <vt:lpstr>Objectives, methodology and delivrables —</vt:lpstr>
      <vt:lpstr>Partners and Budget —</vt:lpstr>
      <vt:lpstr>Impacts and Valorization —</vt:lpstr>
      <vt:lpstr> —</vt:lpstr>
    </vt:vector>
  </TitlesOfParts>
  <Company>oem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Introduire votre titre Je suis un titre fictif sur trois lignes —</dc:title>
  <dc:creator>Oberson Bernadette</dc:creator>
  <cp:lastModifiedBy>Casteran Claire</cp:lastModifiedBy>
  <cp:revision>35</cp:revision>
  <cp:lastPrinted>2010-03-18T08:00:30Z</cp:lastPrinted>
  <dcterms:created xsi:type="dcterms:W3CDTF">2021-02-02T14:31:30Z</dcterms:created>
  <dcterms:modified xsi:type="dcterms:W3CDTF">2022-08-30T15:20:18Z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0x010100484F2D85F1E8A244A92F84286B71EB85</vt:lpwstr>
  </property>
  <property fmtid="{D5CDD505-2E9C-101B-9397-08002B2CF9AE}" pid="3" name="_dlc_DocIdItemGuid">
    <vt:lpwstr>f4cf7ca9-b9a1-400c-852b-8099392c4255</vt:lpwstr>
  </property>
</Properties>
</file>